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14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diagrams/colors6.xml" ContentType="application/vnd.openxmlformats-officedocument.drawingml.diagramColors+xml"/>
  <Override PartName="/ppt/notesSlides/notesSlide10.xml" ContentType="application/vnd.openxmlformats-officedocument.presentationml.notesSlide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1"/>
  </p:notesMasterIdLst>
  <p:sldIdLst>
    <p:sldId id="256" r:id="rId2"/>
    <p:sldId id="258" r:id="rId3"/>
    <p:sldId id="260" r:id="rId4"/>
    <p:sldId id="262" r:id="rId5"/>
    <p:sldId id="263" r:id="rId6"/>
    <p:sldId id="264" r:id="rId7"/>
    <p:sldId id="265" r:id="rId8"/>
    <p:sldId id="266" r:id="rId9"/>
    <p:sldId id="278" r:id="rId10"/>
    <p:sldId id="267" r:id="rId11"/>
    <p:sldId id="270" r:id="rId12"/>
    <p:sldId id="271" r:id="rId13"/>
    <p:sldId id="272" r:id="rId14"/>
    <p:sldId id="274" r:id="rId15"/>
    <p:sldId id="273" r:id="rId16"/>
    <p:sldId id="275" r:id="rId17"/>
    <p:sldId id="276" r:id="rId18"/>
    <p:sldId id="279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2A51CD2-32A6-418B-9733-2256106F5064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D054E72-9834-4321-B0E4-F682D48A0BC6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Nodes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7B61ED6-2A7B-4FE8-8187-A66D52C2A7F7}" type="parTrans" cxnId="{13A83788-B131-4526-AC09-3B2A29508F9C}">
      <dgm:prSet/>
      <dgm:spPr/>
      <dgm:t>
        <a:bodyPr/>
        <a:lstStyle/>
        <a:p>
          <a:endParaRPr lang="en-US"/>
        </a:p>
      </dgm:t>
    </dgm:pt>
    <dgm:pt modelId="{110CBE07-1703-4D53-85E7-50D75A77837A}" type="sibTrans" cxnId="{13A83788-B131-4526-AC09-3B2A29508F9C}">
      <dgm:prSet/>
      <dgm:spPr/>
      <dgm:t>
        <a:bodyPr/>
        <a:lstStyle/>
        <a:p>
          <a:endParaRPr lang="en-US"/>
        </a:p>
      </dgm:t>
    </dgm:pt>
    <dgm:pt modelId="{77405A78-FB50-4FC3-A8BB-43CFD9770E9A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Edges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F400D88-9BE1-44CB-93AB-B3310D5FF887}" type="parTrans" cxnId="{AFCC6086-B503-46FE-88A7-3ACCEEEE938F}">
      <dgm:prSet/>
      <dgm:spPr/>
      <dgm:t>
        <a:bodyPr/>
        <a:lstStyle/>
        <a:p>
          <a:endParaRPr lang="en-US"/>
        </a:p>
      </dgm:t>
    </dgm:pt>
    <dgm:pt modelId="{9976DDD0-BAD9-47B0-A8A7-F974C1CEE7D4}" type="sibTrans" cxnId="{AFCC6086-B503-46FE-88A7-3ACCEEEE938F}">
      <dgm:prSet/>
      <dgm:spPr/>
      <dgm:t>
        <a:bodyPr/>
        <a:lstStyle/>
        <a:p>
          <a:endParaRPr lang="en-US"/>
        </a:p>
      </dgm:t>
    </dgm:pt>
    <dgm:pt modelId="{4BFAD03C-D6B5-43DD-A651-011843CA4030}">
      <dgm:prSet phldrT="[Text]"/>
      <dgm:spPr/>
      <dgm:t>
        <a:bodyPr/>
        <a:lstStyle/>
        <a:p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Directed &amp; Undirected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C294045-931B-409A-9D63-E40E46018D9D}" type="parTrans" cxnId="{1AEC442B-E451-4B3D-AD02-1B2EAD22D8FB}">
      <dgm:prSet/>
      <dgm:spPr/>
      <dgm:t>
        <a:bodyPr/>
        <a:lstStyle/>
        <a:p>
          <a:endParaRPr lang="en-US"/>
        </a:p>
      </dgm:t>
    </dgm:pt>
    <dgm:pt modelId="{1CD62998-A0D2-460B-82AA-EA0D63968EE8}" type="sibTrans" cxnId="{1AEC442B-E451-4B3D-AD02-1B2EAD22D8FB}">
      <dgm:prSet/>
      <dgm:spPr/>
      <dgm:t>
        <a:bodyPr/>
        <a:lstStyle/>
        <a:p>
          <a:endParaRPr lang="en-US"/>
        </a:p>
      </dgm:t>
    </dgm:pt>
    <dgm:pt modelId="{1E5D89E1-8EC0-41C8-A55E-0E665392A9C4}" type="pres">
      <dgm:prSet presAssocID="{22A51CD2-32A6-418B-9733-2256106F506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4061C4E-76E2-4A96-9728-C2F8910A46B8}" type="pres">
      <dgm:prSet presAssocID="{2D054E72-9834-4321-B0E4-F682D48A0BC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4E3208-F967-4CB3-91F6-331210CA00E7}" type="pres">
      <dgm:prSet presAssocID="{110CBE07-1703-4D53-85E7-50D75A77837A}" presName="sibTrans" presStyleCnt="0"/>
      <dgm:spPr/>
    </dgm:pt>
    <dgm:pt modelId="{4B8E7AB2-4070-42E3-804D-4B4862951A3C}" type="pres">
      <dgm:prSet presAssocID="{77405A78-FB50-4FC3-A8BB-43CFD9770E9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5E7B01-8CD5-4DA3-9271-D5D7C53ED3CB}" type="pres">
      <dgm:prSet presAssocID="{9976DDD0-BAD9-47B0-A8A7-F974C1CEE7D4}" presName="sibTrans" presStyleCnt="0"/>
      <dgm:spPr/>
    </dgm:pt>
    <dgm:pt modelId="{1A4A876C-DD49-47C9-BA39-A1C0999187E8}" type="pres">
      <dgm:prSet presAssocID="{4BFAD03C-D6B5-43DD-A651-011843CA4030}" presName="node" presStyleLbl="node1" presStyleIdx="2" presStyleCnt="3" custLinFactNeighborX="-55753" custLinFactNeighborY="55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8638038-7EB4-4821-8559-8DC12CEE45A1}" type="presOf" srcId="{4BFAD03C-D6B5-43DD-A651-011843CA4030}" destId="{1A4A876C-DD49-47C9-BA39-A1C0999187E8}" srcOrd="0" destOrd="0" presId="urn:microsoft.com/office/officeart/2005/8/layout/default"/>
    <dgm:cxn modelId="{13A83788-B131-4526-AC09-3B2A29508F9C}" srcId="{22A51CD2-32A6-418B-9733-2256106F5064}" destId="{2D054E72-9834-4321-B0E4-F682D48A0BC6}" srcOrd="0" destOrd="0" parTransId="{17B61ED6-2A7B-4FE8-8187-A66D52C2A7F7}" sibTransId="{110CBE07-1703-4D53-85E7-50D75A77837A}"/>
    <dgm:cxn modelId="{F04E3F8A-2FF9-4C3C-A72F-E08472B57128}" type="presOf" srcId="{2D054E72-9834-4321-B0E4-F682D48A0BC6}" destId="{B4061C4E-76E2-4A96-9728-C2F8910A46B8}" srcOrd="0" destOrd="0" presId="urn:microsoft.com/office/officeart/2005/8/layout/default"/>
    <dgm:cxn modelId="{1AEC442B-E451-4B3D-AD02-1B2EAD22D8FB}" srcId="{22A51CD2-32A6-418B-9733-2256106F5064}" destId="{4BFAD03C-D6B5-43DD-A651-011843CA4030}" srcOrd="2" destOrd="0" parTransId="{8C294045-931B-409A-9D63-E40E46018D9D}" sibTransId="{1CD62998-A0D2-460B-82AA-EA0D63968EE8}"/>
    <dgm:cxn modelId="{AFCC6086-B503-46FE-88A7-3ACCEEEE938F}" srcId="{22A51CD2-32A6-418B-9733-2256106F5064}" destId="{77405A78-FB50-4FC3-A8BB-43CFD9770E9A}" srcOrd="1" destOrd="0" parTransId="{2F400D88-9BE1-44CB-93AB-B3310D5FF887}" sibTransId="{9976DDD0-BAD9-47B0-A8A7-F974C1CEE7D4}"/>
    <dgm:cxn modelId="{E87D034A-A56B-448E-84A1-C76CD3D3955F}" type="presOf" srcId="{77405A78-FB50-4FC3-A8BB-43CFD9770E9A}" destId="{4B8E7AB2-4070-42E3-804D-4B4862951A3C}" srcOrd="0" destOrd="0" presId="urn:microsoft.com/office/officeart/2005/8/layout/default"/>
    <dgm:cxn modelId="{FFF97B8C-06CC-4E15-8A48-F01ABBD519CA}" type="presOf" srcId="{22A51CD2-32A6-418B-9733-2256106F5064}" destId="{1E5D89E1-8EC0-41C8-A55E-0E665392A9C4}" srcOrd="0" destOrd="0" presId="urn:microsoft.com/office/officeart/2005/8/layout/default"/>
    <dgm:cxn modelId="{FCFB150C-90CE-4565-9092-3E501C2D60BD}" type="presParOf" srcId="{1E5D89E1-8EC0-41C8-A55E-0E665392A9C4}" destId="{B4061C4E-76E2-4A96-9728-C2F8910A46B8}" srcOrd="0" destOrd="0" presId="urn:microsoft.com/office/officeart/2005/8/layout/default"/>
    <dgm:cxn modelId="{927C170C-CE44-4586-B1C6-2931E0BF0F4B}" type="presParOf" srcId="{1E5D89E1-8EC0-41C8-A55E-0E665392A9C4}" destId="{614E3208-F967-4CB3-91F6-331210CA00E7}" srcOrd="1" destOrd="0" presId="urn:microsoft.com/office/officeart/2005/8/layout/default"/>
    <dgm:cxn modelId="{126E7387-2489-4895-92CD-62F946596208}" type="presParOf" srcId="{1E5D89E1-8EC0-41C8-A55E-0E665392A9C4}" destId="{4B8E7AB2-4070-42E3-804D-4B4862951A3C}" srcOrd="2" destOrd="0" presId="urn:microsoft.com/office/officeart/2005/8/layout/default"/>
    <dgm:cxn modelId="{A6F4E85B-6305-4968-99FE-F61CAC4AB3E8}" type="presParOf" srcId="{1E5D89E1-8EC0-41C8-A55E-0E665392A9C4}" destId="{625E7B01-8CD5-4DA3-9271-D5D7C53ED3CB}" srcOrd="3" destOrd="0" presId="urn:microsoft.com/office/officeart/2005/8/layout/default"/>
    <dgm:cxn modelId="{43C43665-8DD0-4774-BE22-CBFA45047D6F}" type="presParOf" srcId="{1E5D89E1-8EC0-41C8-A55E-0E665392A9C4}" destId="{1A4A876C-DD49-47C9-BA39-A1C0999187E8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9209DC-F251-495C-A712-13C1D8CF639A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65B859E-EE8A-468B-8315-049648945B66}">
      <dgm:prSet/>
      <dgm:spPr/>
      <dgm:t>
        <a:bodyPr/>
        <a:lstStyle/>
        <a:p>
          <a:pPr rtl="0"/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Progressive &amp; </a:t>
          </a:r>
          <a:r>
            <a:rPr lang="en-US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Nonprogressive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75851D2-8F5F-4EBD-8F26-EB668811B4E2}" type="parTrans" cxnId="{BEFF1E4D-CE90-4EA8-95CD-4BDB46AF4B97}">
      <dgm:prSet/>
      <dgm:spPr/>
      <dgm:t>
        <a:bodyPr/>
        <a:lstStyle/>
        <a:p>
          <a:endParaRPr lang="en-US"/>
        </a:p>
      </dgm:t>
    </dgm:pt>
    <dgm:pt modelId="{DB6BF8AB-0CA2-4144-AF0C-DC599DD8D131}" type="sibTrans" cxnId="{BEFF1E4D-CE90-4EA8-95CD-4BDB46AF4B97}">
      <dgm:prSet/>
      <dgm:spPr/>
      <dgm:t>
        <a:bodyPr/>
        <a:lstStyle/>
        <a:p>
          <a:endParaRPr lang="en-US"/>
        </a:p>
      </dgm:t>
    </dgm:pt>
    <dgm:pt modelId="{7F063A95-0B80-40E0-B2ED-721AF9BD637C}">
      <dgm:prSet/>
      <dgm:spPr/>
      <dgm:t>
        <a:bodyPr/>
        <a:lstStyle/>
        <a:p>
          <a:pPr rtl="0"/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Weighted edges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3D294E5-1C9C-40A8-AF06-7B5AD8543FEB}" type="parTrans" cxnId="{020B8B38-F5BA-4DCF-BD23-059352809E4B}">
      <dgm:prSet/>
      <dgm:spPr/>
      <dgm:t>
        <a:bodyPr/>
        <a:lstStyle/>
        <a:p>
          <a:endParaRPr lang="en-US"/>
        </a:p>
      </dgm:t>
    </dgm:pt>
    <dgm:pt modelId="{EF0A34D5-62D6-44A0-8A29-1961F1463034}" type="sibTrans" cxnId="{020B8B38-F5BA-4DCF-BD23-059352809E4B}">
      <dgm:prSet/>
      <dgm:spPr/>
      <dgm:t>
        <a:bodyPr/>
        <a:lstStyle/>
        <a:p>
          <a:endParaRPr lang="en-US"/>
        </a:p>
      </dgm:t>
    </dgm:pt>
    <dgm:pt modelId="{47BEE937-1582-4294-AF8A-0A8D9769FCEC}">
      <dgm:prSet/>
      <dgm:spPr/>
      <dgm:t>
        <a:bodyPr/>
        <a:lstStyle/>
        <a:p>
          <a:pPr rtl="0"/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“Target” node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B3F88435-0B04-4498-AFD4-83AED07126CA}" type="parTrans" cxnId="{45A1DB03-FF72-4AB4-B574-FFAB4F5EA4A9}">
      <dgm:prSet/>
      <dgm:spPr/>
      <dgm:t>
        <a:bodyPr/>
        <a:lstStyle/>
        <a:p>
          <a:endParaRPr lang="en-US"/>
        </a:p>
      </dgm:t>
    </dgm:pt>
    <dgm:pt modelId="{D7387F49-F872-437F-A6C6-23CC27A152CE}" type="sibTrans" cxnId="{45A1DB03-FF72-4AB4-B574-FFAB4F5EA4A9}">
      <dgm:prSet/>
      <dgm:spPr/>
      <dgm:t>
        <a:bodyPr/>
        <a:lstStyle/>
        <a:p>
          <a:endParaRPr lang="en-US"/>
        </a:p>
      </dgm:t>
    </dgm:pt>
    <dgm:pt modelId="{89E15AFE-8B8A-47BE-8E9F-676628E87933}">
      <dgm:prSet/>
      <dgm:spPr/>
      <dgm:t>
        <a:bodyPr/>
        <a:lstStyle/>
        <a:p>
          <a:pPr rtl="0"/>
          <a:r>
            <a: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Contagious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0F9069E-1973-4FD5-8DDB-FAF6E6918DE2}" type="parTrans" cxnId="{AA941703-933A-4E32-AEDC-9A032ACC0E6A}">
      <dgm:prSet/>
      <dgm:spPr/>
      <dgm:t>
        <a:bodyPr/>
        <a:lstStyle/>
        <a:p>
          <a:endParaRPr lang="en-US"/>
        </a:p>
      </dgm:t>
    </dgm:pt>
    <dgm:pt modelId="{AE490C09-6CFB-4D7F-B58C-A4E589269358}" type="sibTrans" cxnId="{AA941703-933A-4E32-AEDC-9A032ACC0E6A}">
      <dgm:prSet/>
      <dgm:spPr/>
      <dgm:t>
        <a:bodyPr/>
        <a:lstStyle/>
        <a:p>
          <a:endParaRPr lang="en-US"/>
        </a:p>
      </dgm:t>
    </dgm:pt>
    <dgm:pt modelId="{C2D7403D-BBB4-4A9F-896E-358EA564EA43}" type="pres">
      <dgm:prSet presAssocID="{079209DC-F251-495C-A712-13C1D8CF639A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54F681-93B8-46BE-B163-440FA72EDD0C}" type="pres">
      <dgm:prSet presAssocID="{89E15AFE-8B8A-47BE-8E9F-676628E87933}" presName="composite" presStyleCnt="0"/>
      <dgm:spPr/>
    </dgm:pt>
    <dgm:pt modelId="{67BA8C32-D9AE-4257-BB39-0C8FE1A9377A}" type="pres">
      <dgm:prSet presAssocID="{89E15AFE-8B8A-47BE-8E9F-676628E87933}" presName="imgShp" presStyleLbl="fgImgPlace1" presStyleIdx="0" presStyleCnt="4"/>
      <dgm:spPr/>
    </dgm:pt>
    <dgm:pt modelId="{BDB805DD-0514-401E-9743-81A46AB510FA}" type="pres">
      <dgm:prSet presAssocID="{89E15AFE-8B8A-47BE-8E9F-676628E87933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412641-E24B-47CA-A0C9-EB5954B82A1E}" type="pres">
      <dgm:prSet presAssocID="{AE490C09-6CFB-4D7F-B58C-A4E589269358}" presName="spacing" presStyleCnt="0"/>
      <dgm:spPr/>
    </dgm:pt>
    <dgm:pt modelId="{4332A1B9-BAB2-43B7-B477-067C0C64E5CE}" type="pres">
      <dgm:prSet presAssocID="{E65B859E-EE8A-468B-8315-049648945B66}" presName="composite" presStyleCnt="0"/>
      <dgm:spPr/>
    </dgm:pt>
    <dgm:pt modelId="{DC56D8C8-08E2-4C90-B7F7-B2D649CA32FE}" type="pres">
      <dgm:prSet presAssocID="{E65B859E-EE8A-468B-8315-049648945B66}" presName="imgShp" presStyleLbl="fgImgPlace1" presStyleIdx="1" presStyleCnt="4"/>
      <dgm:spPr/>
    </dgm:pt>
    <dgm:pt modelId="{94602004-80F1-409E-9E5A-82107BE637C3}" type="pres">
      <dgm:prSet presAssocID="{E65B859E-EE8A-468B-8315-049648945B66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82FA2B-4808-4444-BD22-7E4C020771DC}" type="pres">
      <dgm:prSet presAssocID="{DB6BF8AB-0CA2-4144-AF0C-DC599DD8D131}" presName="spacing" presStyleCnt="0"/>
      <dgm:spPr/>
    </dgm:pt>
    <dgm:pt modelId="{C53262AA-177F-4FC5-8E63-89DF2D871CA0}" type="pres">
      <dgm:prSet presAssocID="{7F063A95-0B80-40E0-B2ED-721AF9BD637C}" presName="composite" presStyleCnt="0"/>
      <dgm:spPr/>
    </dgm:pt>
    <dgm:pt modelId="{B73FDBF2-B150-4E63-9155-85C9714A0C59}" type="pres">
      <dgm:prSet presAssocID="{7F063A95-0B80-40E0-B2ED-721AF9BD637C}" presName="imgShp" presStyleLbl="fgImgPlace1" presStyleIdx="2" presStyleCnt="4"/>
      <dgm:spPr/>
    </dgm:pt>
    <dgm:pt modelId="{7D4810A3-3BBA-4A95-AEE4-9538E247DA21}" type="pres">
      <dgm:prSet presAssocID="{7F063A95-0B80-40E0-B2ED-721AF9BD637C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129043-3750-43D9-A6CB-D070ADAF5CCC}" type="pres">
      <dgm:prSet presAssocID="{EF0A34D5-62D6-44A0-8A29-1961F1463034}" presName="spacing" presStyleCnt="0"/>
      <dgm:spPr/>
    </dgm:pt>
    <dgm:pt modelId="{10D6E078-29F8-48D5-AF05-E1C34C340658}" type="pres">
      <dgm:prSet presAssocID="{47BEE937-1582-4294-AF8A-0A8D9769FCEC}" presName="composite" presStyleCnt="0"/>
      <dgm:spPr/>
    </dgm:pt>
    <dgm:pt modelId="{94D741F7-436A-45B3-B75A-41DFB5DFC4CB}" type="pres">
      <dgm:prSet presAssocID="{47BEE937-1582-4294-AF8A-0A8D9769FCEC}" presName="imgShp" presStyleLbl="fgImgPlace1" presStyleIdx="3" presStyleCnt="4"/>
      <dgm:spPr/>
    </dgm:pt>
    <dgm:pt modelId="{18FE7784-2EC1-412C-B066-124D571BCCBA}" type="pres">
      <dgm:prSet presAssocID="{47BEE937-1582-4294-AF8A-0A8D9769FCEC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EFF1E4D-CE90-4EA8-95CD-4BDB46AF4B97}" srcId="{079209DC-F251-495C-A712-13C1D8CF639A}" destId="{E65B859E-EE8A-468B-8315-049648945B66}" srcOrd="1" destOrd="0" parTransId="{275851D2-8F5F-4EBD-8F26-EB668811B4E2}" sibTransId="{DB6BF8AB-0CA2-4144-AF0C-DC599DD8D131}"/>
    <dgm:cxn modelId="{5939AB02-F7A9-4E59-9341-F9FA8AC3682D}" type="presOf" srcId="{E65B859E-EE8A-468B-8315-049648945B66}" destId="{94602004-80F1-409E-9E5A-82107BE637C3}" srcOrd="0" destOrd="0" presId="urn:microsoft.com/office/officeart/2005/8/layout/vList3"/>
    <dgm:cxn modelId="{020B8B38-F5BA-4DCF-BD23-059352809E4B}" srcId="{079209DC-F251-495C-A712-13C1D8CF639A}" destId="{7F063A95-0B80-40E0-B2ED-721AF9BD637C}" srcOrd="2" destOrd="0" parTransId="{F3D294E5-1C9C-40A8-AF06-7B5AD8543FEB}" sibTransId="{EF0A34D5-62D6-44A0-8A29-1961F1463034}"/>
    <dgm:cxn modelId="{C85CA10E-5F91-47F1-9267-38AE3356CBAB}" type="presOf" srcId="{079209DC-F251-495C-A712-13C1D8CF639A}" destId="{C2D7403D-BBB4-4A9F-896E-358EA564EA43}" srcOrd="0" destOrd="0" presId="urn:microsoft.com/office/officeart/2005/8/layout/vList3"/>
    <dgm:cxn modelId="{B60099CC-2E24-41A9-868F-F34A99871DBB}" type="presOf" srcId="{7F063A95-0B80-40E0-B2ED-721AF9BD637C}" destId="{7D4810A3-3BBA-4A95-AEE4-9538E247DA21}" srcOrd="0" destOrd="0" presId="urn:microsoft.com/office/officeart/2005/8/layout/vList3"/>
    <dgm:cxn modelId="{53E3A66C-0F2C-4ECC-BCD5-69C33EE5E846}" type="presOf" srcId="{89E15AFE-8B8A-47BE-8E9F-676628E87933}" destId="{BDB805DD-0514-401E-9743-81A46AB510FA}" srcOrd="0" destOrd="0" presId="urn:microsoft.com/office/officeart/2005/8/layout/vList3"/>
    <dgm:cxn modelId="{AA941703-933A-4E32-AEDC-9A032ACC0E6A}" srcId="{079209DC-F251-495C-A712-13C1D8CF639A}" destId="{89E15AFE-8B8A-47BE-8E9F-676628E87933}" srcOrd="0" destOrd="0" parTransId="{A0F9069E-1973-4FD5-8DDB-FAF6E6918DE2}" sibTransId="{AE490C09-6CFB-4D7F-B58C-A4E589269358}"/>
    <dgm:cxn modelId="{45A1DB03-FF72-4AB4-B574-FFAB4F5EA4A9}" srcId="{079209DC-F251-495C-A712-13C1D8CF639A}" destId="{47BEE937-1582-4294-AF8A-0A8D9769FCEC}" srcOrd="3" destOrd="0" parTransId="{B3F88435-0B04-4498-AFD4-83AED07126CA}" sibTransId="{D7387F49-F872-437F-A6C6-23CC27A152CE}"/>
    <dgm:cxn modelId="{4176F40C-A88D-449C-95BB-CA3C40889030}" type="presOf" srcId="{47BEE937-1582-4294-AF8A-0A8D9769FCEC}" destId="{18FE7784-2EC1-412C-B066-124D571BCCBA}" srcOrd="0" destOrd="0" presId="urn:microsoft.com/office/officeart/2005/8/layout/vList3"/>
    <dgm:cxn modelId="{A26DEA14-3E00-4E49-8163-D2E92438CC6E}" type="presParOf" srcId="{C2D7403D-BBB4-4A9F-896E-358EA564EA43}" destId="{1354F681-93B8-46BE-B163-440FA72EDD0C}" srcOrd="0" destOrd="0" presId="urn:microsoft.com/office/officeart/2005/8/layout/vList3"/>
    <dgm:cxn modelId="{127848F5-1A98-40B3-BA1F-5A35BDEA69CC}" type="presParOf" srcId="{1354F681-93B8-46BE-B163-440FA72EDD0C}" destId="{67BA8C32-D9AE-4257-BB39-0C8FE1A9377A}" srcOrd="0" destOrd="0" presId="urn:microsoft.com/office/officeart/2005/8/layout/vList3"/>
    <dgm:cxn modelId="{FD825428-7262-49EC-B783-C1347CD2D745}" type="presParOf" srcId="{1354F681-93B8-46BE-B163-440FA72EDD0C}" destId="{BDB805DD-0514-401E-9743-81A46AB510FA}" srcOrd="1" destOrd="0" presId="urn:microsoft.com/office/officeart/2005/8/layout/vList3"/>
    <dgm:cxn modelId="{C8F34A7E-1593-4B33-A06E-557FE1D6E627}" type="presParOf" srcId="{C2D7403D-BBB4-4A9F-896E-358EA564EA43}" destId="{4B412641-E24B-47CA-A0C9-EB5954B82A1E}" srcOrd="1" destOrd="0" presId="urn:microsoft.com/office/officeart/2005/8/layout/vList3"/>
    <dgm:cxn modelId="{CA4536C5-3F83-40F2-A038-55D24A16F24E}" type="presParOf" srcId="{C2D7403D-BBB4-4A9F-896E-358EA564EA43}" destId="{4332A1B9-BAB2-43B7-B477-067C0C64E5CE}" srcOrd="2" destOrd="0" presId="urn:microsoft.com/office/officeart/2005/8/layout/vList3"/>
    <dgm:cxn modelId="{136D1D65-789D-4521-8BB2-D03B78C6C194}" type="presParOf" srcId="{4332A1B9-BAB2-43B7-B477-067C0C64E5CE}" destId="{DC56D8C8-08E2-4C90-B7F7-B2D649CA32FE}" srcOrd="0" destOrd="0" presId="urn:microsoft.com/office/officeart/2005/8/layout/vList3"/>
    <dgm:cxn modelId="{7F6E6A04-5E20-4E7D-80BC-8D9A823A4590}" type="presParOf" srcId="{4332A1B9-BAB2-43B7-B477-067C0C64E5CE}" destId="{94602004-80F1-409E-9E5A-82107BE637C3}" srcOrd="1" destOrd="0" presId="urn:microsoft.com/office/officeart/2005/8/layout/vList3"/>
    <dgm:cxn modelId="{28C23BCC-F68C-4AF0-A19A-3D8D7A9F36C0}" type="presParOf" srcId="{C2D7403D-BBB4-4A9F-896E-358EA564EA43}" destId="{9F82FA2B-4808-4444-BD22-7E4C020771DC}" srcOrd="3" destOrd="0" presId="urn:microsoft.com/office/officeart/2005/8/layout/vList3"/>
    <dgm:cxn modelId="{0E87AD99-B877-4BE1-84ED-176D0ED98C62}" type="presParOf" srcId="{C2D7403D-BBB4-4A9F-896E-358EA564EA43}" destId="{C53262AA-177F-4FC5-8E63-89DF2D871CA0}" srcOrd="4" destOrd="0" presId="urn:microsoft.com/office/officeart/2005/8/layout/vList3"/>
    <dgm:cxn modelId="{B401D597-E8CB-4A26-8A72-13301DA7A8B0}" type="presParOf" srcId="{C53262AA-177F-4FC5-8E63-89DF2D871CA0}" destId="{B73FDBF2-B150-4E63-9155-85C9714A0C59}" srcOrd="0" destOrd="0" presId="urn:microsoft.com/office/officeart/2005/8/layout/vList3"/>
    <dgm:cxn modelId="{509CD72B-AD8F-40D1-BEFE-5143EBF640E7}" type="presParOf" srcId="{C53262AA-177F-4FC5-8E63-89DF2D871CA0}" destId="{7D4810A3-3BBA-4A95-AEE4-9538E247DA21}" srcOrd="1" destOrd="0" presId="urn:microsoft.com/office/officeart/2005/8/layout/vList3"/>
    <dgm:cxn modelId="{90DE5532-926A-48FC-870C-D5F0AE998A24}" type="presParOf" srcId="{C2D7403D-BBB4-4A9F-896E-358EA564EA43}" destId="{10129043-3750-43D9-A6CB-D070ADAF5CCC}" srcOrd="5" destOrd="0" presId="urn:microsoft.com/office/officeart/2005/8/layout/vList3"/>
    <dgm:cxn modelId="{B94EC238-BD42-4885-B15B-9FDDFD0824FE}" type="presParOf" srcId="{C2D7403D-BBB4-4A9F-896E-358EA564EA43}" destId="{10D6E078-29F8-48D5-AF05-E1C34C340658}" srcOrd="6" destOrd="0" presId="urn:microsoft.com/office/officeart/2005/8/layout/vList3"/>
    <dgm:cxn modelId="{EAA6C974-73C7-4DAA-9AF5-7600EE7E8967}" type="presParOf" srcId="{10D6E078-29F8-48D5-AF05-E1C34C340658}" destId="{94D741F7-436A-45B3-B75A-41DFB5DFC4CB}" srcOrd="0" destOrd="0" presId="urn:microsoft.com/office/officeart/2005/8/layout/vList3"/>
    <dgm:cxn modelId="{39022747-3C98-4DC5-AB0F-7C4E4C34C64E}" type="presParOf" srcId="{10D6E078-29F8-48D5-AF05-E1C34C340658}" destId="{18FE7784-2EC1-412C-B066-124D571BCCB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3007A9A-0A38-4FC9-8CCA-6C528C5548B5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4361860-5684-447F-8C1E-9FDB36F2A703}">
      <dgm:prSet phldrT="[Text]" phldr="1"/>
      <dgm:spPr/>
      <dgm:t>
        <a:bodyPr/>
        <a:lstStyle/>
        <a:p>
          <a:endParaRPr lang="en-US"/>
        </a:p>
      </dgm:t>
    </dgm:pt>
    <dgm:pt modelId="{6D0E3335-6F04-4233-A272-1B94D4F5014B}" type="parTrans" cxnId="{C2577307-B682-4C6E-90D1-995AE63B7BDB}">
      <dgm:prSet/>
      <dgm:spPr/>
      <dgm:t>
        <a:bodyPr/>
        <a:lstStyle/>
        <a:p>
          <a:endParaRPr lang="en-US"/>
        </a:p>
      </dgm:t>
    </dgm:pt>
    <dgm:pt modelId="{6E47CBD4-59DD-4388-8F6B-22DFA164800A}" type="sibTrans" cxnId="{C2577307-B682-4C6E-90D1-995AE63B7BDB}">
      <dgm:prSet/>
      <dgm:spPr/>
      <dgm:t>
        <a:bodyPr/>
        <a:lstStyle/>
        <a:p>
          <a:endParaRPr lang="en-US"/>
        </a:p>
      </dgm:t>
    </dgm:pt>
    <dgm:pt modelId="{0E3E7B87-3EB4-4E29-A144-A61F873C526A}">
      <dgm:prSet phldrT="[Text]"/>
      <dgm:spPr/>
      <dgm:t>
        <a:bodyPr/>
        <a:lstStyle/>
        <a:p>
          <a:r>
            <a:rPr lang="en-US" dirty="0" smtClean="0"/>
            <a:t>Prisoners’ Dilemma</a:t>
          </a:r>
          <a:endParaRPr lang="en-US" dirty="0"/>
        </a:p>
      </dgm:t>
    </dgm:pt>
    <dgm:pt modelId="{CE923D86-0AE0-46FB-97AC-FDC9F01708DB}" type="parTrans" cxnId="{A2B9A90F-7D44-4886-8745-127562E54CCD}">
      <dgm:prSet/>
      <dgm:spPr/>
      <dgm:t>
        <a:bodyPr/>
        <a:lstStyle/>
        <a:p>
          <a:endParaRPr lang="en-US"/>
        </a:p>
      </dgm:t>
    </dgm:pt>
    <dgm:pt modelId="{3631C608-70B6-4CA6-B315-6D8D28A66631}" type="sibTrans" cxnId="{A2B9A90F-7D44-4886-8745-127562E54CCD}">
      <dgm:prSet/>
      <dgm:spPr/>
      <dgm:t>
        <a:bodyPr/>
        <a:lstStyle/>
        <a:p>
          <a:endParaRPr lang="en-US"/>
        </a:p>
      </dgm:t>
    </dgm:pt>
    <dgm:pt modelId="{B41FF590-7014-476C-9C8B-067BF20F4730}">
      <dgm:prSet phldrT="[Text]" phldr="1"/>
      <dgm:spPr/>
      <dgm:t>
        <a:bodyPr/>
        <a:lstStyle/>
        <a:p>
          <a:endParaRPr lang="en-US"/>
        </a:p>
      </dgm:t>
    </dgm:pt>
    <dgm:pt modelId="{0650DCBC-6FDE-433D-A933-7DE16C22A181}" type="parTrans" cxnId="{FDC35FED-3631-42B3-B551-7140FFC07B77}">
      <dgm:prSet/>
      <dgm:spPr/>
      <dgm:t>
        <a:bodyPr/>
        <a:lstStyle/>
        <a:p>
          <a:endParaRPr lang="en-US"/>
        </a:p>
      </dgm:t>
    </dgm:pt>
    <dgm:pt modelId="{61936449-1A52-4702-92A7-D0EA8023EAE5}" type="sibTrans" cxnId="{FDC35FED-3631-42B3-B551-7140FFC07B77}">
      <dgm:prSet/>
      <dgm:spPr/>
      <dgm:t>
        <a:bodyPr/>
        <a:lstStyle/>
        <a:p>
          <a:endParaRPr lang="en-US"/>
        </a:p>
      </dgm:t>
    </dgm:pt>
    <dgm:pt modelId="{88CA4E6E-B5E8-47D5-84EF-E88B5E9D5343}">
      <dgm:prSet phldrT="[Text]"/>
      <dgm:spPr/>
      <dgm:t>
        <a:bodyPr/>
        <a:lstStyle/>
        <a:p>
          <a:r>
            <a:rPr lang="en-US" dirty="0" smtClean="0"/>
            <a:t>Two choices</a:t>
          </a:r>
          <a:endParaRPr lang="en-US" dirty="0"/>
        </a:p>
      </dgm:t>
    </dgm:pt>
    <dgm:pt modelId="{8BCFBC8D-0CD0-414C-B836-2ABF2CA7965F}" type="parTrans" cxnId="{94D4EF6C-55E1-416A-B75B-343A8BF4AC73}">
      <dgm:prSet/>
      <dgm:spPr/>
      <dgm:t>
        <a:bodyPr/>
        <a:lstStyle/>
        <a:p>
          <a:endParaRPr lang="en-US"/>
        </a:p>
      </dgm:t>
    </dgm:pt>
    <dgm:pt modelId="{2554CAC1-7212-4D9E-A0A3-F5E833C1D56C}" type="sibTrans" cxnId="{94D4EF6C-55E1-416A-B75B-343A8BF4AC73}">
      <dgm:prSet/>
      <dgm:spPr/>
      <dgm:t>
        <a:bodyPr/>
        <a:lstStyle/>
        <a:p>
          <a:endParaRPr lang="en-US"/>
        </a:p>
      </dgm:t>
    </dgm:pt>
    <dgm:pt modelId="{0F061581-A6D2-4265-8A25-D1E6EA2CF87C}">
      <dgm:prSet phldrT="[Text]" phldr="1"/>
      <dgm:spPr/>
      <dgm:t>
        <a:bodyPr/>
        <a:lstStyle/>
        <a:p>
          <a:endParaRPr lang="en-US"/>
        </a:p>
      </dgm:t>
    </dgm:pt>
    <dgm:pt modelId="{381DF302-9A28-4A36-A92C-AB3B9BA1779F}" type="parTrans" cxnId="{6862FDF9-00BD-4A75-98D0-6804B8BF5159}">
      <dgm:prSet/>
      <dgm:spPr/>
      <dgm:t>
        <a:bodyPr/>
        <a:lstStyle/>
        <a:p>
          <a:endParaRPr lang="en-US"/>
        </a:p>
      </dgm:t>
    </dgm:pt>
    <dgm:pt modelId="{7D539D9A-23F9-4995-AE69-BBE683C81481}" type="sibTrans" cxnId="{6862FDF9-00BD-4A75-98D0-6804B8BF5159}">
      <dgm:prSet/>
      <dgm:spPr/>
      <dgm:t>
        <a:bodyPr/>
        <a:lstStyle/>
        <a:p>
          <a:endParaRPr lang="en-US"/>
        </a:p>
      </dgm:t>
    </dgm:pt>
    <dgm:pt modelId="{059A8925-763B-4B7C-B2F4-A7B7F8CA211E}">
      <dgm:prSet phldrT="[Text]"/>
      <dgm:spPr/>
      <dgm:t>
        <a:bodyPr/>
        <a:lstStyle/>
        <a:p>
          <a:r>
            <a:rPr lang="en-US" dirty="0" smtClean="0"/>
            <a:t>Confess</a:t>
          </a:r>
          <a:endParaRPr lang="en-US" dirty="0"/>
        </a:p>
      </dgm:t>
    </dgm:pt>
    <dgm:pt modelId="{AFD6EC56-B67A-4317-9F79-24CC45F2D12E}" type="parTrans" cxnId="{2F35A7EF-C614-4A4A-9087-C663B7D33464}">
      <dgm:prSet/>
      <dgm:spPr/>
      <dgm:t>
        <a:bodyPr/>
        <a:lstStyle/>
        <a:p>
          <a:endParaRPr lang="en-US"/>
        </a:p>
      </dgm:t>
    </dgm:pt>
    <dgm:pt modelId="{34ACB081-5D3F-4E25-B6A7-0AB621ADBE47}" type="sibTrans" cxnId="{2F35A7EF-C614-4A4A-9087-C663B7D33464}">
      <dgm:prSet/>
      <dgm:spPr/>
      <dgm:t>
        <a:bodyPr/>
        <a:lstStyle/>
        <a:p>
          <a:endParaRPr lang="en-US"/>
        </a:p>
      </dgm:t>
    </dgm:pt>
    <dgm:pt modelId="{9E9AD784-D9DF-4840-B2AA-354F7B34B1A3}">
      <dgm:prSet phldrT="[Text]"/>
      <dgm:spPr/>
      <dgm:t>
        <a:bodyPr/>
        <a:lstStyle/>
        <a:p>
          <a:r>
            <a:rPr lang="en-US" dirty="0" smtClean="0"/>
            <a:t>Don’t Confess</a:t>
          </a:r>
          <a:endParaRPr lang="en-US" dirty="0"/>
        </a:p>
      </dgm:t>
    </dgm:pt>
    <dgm:pt modelId="{5BF35915-0231-4004-82A5-4E02D255C25E}" type="parTrans" cxnId="{6D1F2DE3-31F7-45B1-9888-F58F60CAF0F4}">
      <dgm:prSet/>
      <dgm:spPr/>
      <dgm:t>
        <a:bodyPr/>
        <a:lstStyle/>
        <a:p>
          <a:endParaRPr lang="en-US"/>
        </a:p>
      </dgm:t>
    </dgm:pt>
    <dgm:pt modelId="{06182B13-D211-4C83-983C-823E5EB70287}" type="sibTrans" cxnId="{6D1F2DE3-31F7-45B1-9888-F58F60CAF0F4}">
      <dgm:prSet/>
      <dgm:spPr/>
      <dgm:t>
        <a:bodyPr/>
        <a:lstStyle/>
        <a:p>
          <a:endParaRPr lang="en-US"/>
        </a:p>
      </dgm:t>
    </dgm:pt>
    <dgm:pt modelId="{64752419-4997-4CFD-B91A-AE0F72E5D2ED}" type="pres">
      <dgm:prSet presAssocID="{93007A9A-0A38-4FC9-8CCA-6C528C5548B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7A2F2B7-27AD-4EFD-8386-09A65D6DBD76}" type="pres">
      <dgm:prSet presAssocID="{24361860-5684-447F-8C1E-9FDB36F2A703}" presName="composite" presStyleCnt="0"/>
      <dgm:spPr/>
    </dgm:pt>
    <dgm:pt modelId="{8F2E61F6-2DB3-408D-849E-A128C1A9A305}" type="pres">
      <dgm:prSet presAssocID="{24361860-5684-447F-8C1E-9FDB36F2A703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0F2719-0354-4F98-A309-EBA6D8602E5D}" type="pres">
      <dgm:prSet presAssocID="{24361860-5684-447F-8C1E-9FDB36F2A703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EA95A0-073B-4996-91A3-BE1395AAC121}" type="pres">
      <dgm:prSet presAssocID="{6E47CBD4-59DD-4388-8F6B-22DFA164800A}" presName="sp" presStyleCnt="0"/>
      <dgm:spPr/>
    </dgm:pt>
    <dgm:pt modelId="{70B2FE1F-AEB9-40B9-BEE7-88DBDE267E77}" type="pres">
      <dgm:prSet presAssocID="{B41FF590-7014-476C-9C8B-067BF20F4730}" presName="composite" presStyleCnt="0"/>
      <dgm:spPr/>
    </dgm:pt>
    <dgm:pt modelId="{D966682A-F708-40F7-BA94-7A79215C2059}" type="pres">
      <dgm:prSet presAssocID="{B41FF590-7014-476C-9C8B-067BF20F4730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273F5B-F1B1-4607-9842-6E2BEBB6AD86}" type="pres">
      <dgm:prSet presAssocID="{B41FF590-7014-476C-9C8B-067BF20F4730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336827-24F4-4700-8C9D-0ABA0E063CD9}" type="pres">
      <dgm:prSet presAssocID="{61936449-1A52-4702-92A7-D0EA8023EAE5}" presName="sp" presStyleCnt="0"/>
      <dgm:spPr/>
    </dgm:pt>
    <dgm:pt modelId="{0931CDA6-D226-4B21-B09D-937370016E0F}" type="pres">
      <dgm:prSet presAssocID="{0F061581-A6D2-4265-8A25-D1E6EA2CF87C}" presName="composite" presStyleCnt="0"/>
      <dgm:spPr/>
    </dgm:pt>
    <dgm:pt modelId="{41B3E41C-750D-48FE-88F8-3928A77040B7}" type="pres">
      <dgm:prSet presAssocID="{0F061581-A6D2-4265-8A25-D1E6EA2CF87C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67E58E-9EEE-4DF3-90EB-E6F79EB593DE}" type="pres">
      <dgm:prSet presAssocID="{0F061581-A6D2-4265-8A25-D1E6EA2CF87C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2B9A90F-7D44-4886-8745-127562E54CCD}" srcId="{24361860-5684-447F-8C1E-9FDB36F2A703}" destId="{0E3E7B87-3EB4-4E29-A144-A61F873C526A}" srcOrd="0" destOrd="0" parTransId="{CE923D86-0AE0-46FB-97AC-FDC9F01708DB}" sibTransId="{3631C608-70B6-4CA6-B315-6D8D28A66631}"/>
    <dgm:cxn modelId="{FB750969-7019-4DA2-B4F1-02F170767048}" type="presOf" srcId="{0F061581-A6D2-4265-8A25-D1E6EA2CF87C}" destId="{41B3E41C-750D-48FE-88F8-3928A77040B7}" srcOrd="0" destOrd="0" presId="urn:microsoft.com/office/officeart/2005/8/layout/chevron2"/>
    <dgm:cxn modelId="{8E75D323-2822-4465-9741-5D81F15E1A76}" type="presOf" srcId="{24361860-5684-447F-8C1E-9FDB36F2A703}" destId="{8F2E61F6-2DB3-408D-849E-A128C1A9A305}" srcOrd="0" destOrd="0" presId="urn:microsoft.com/office/officeart/2005/8/layout/chevron2"/>
    <dgm:cxn modelId="{C2577307-B682-4C6E-90D1-995AE63B7BDB}" srcId="{93007A9A-0A38-4FC9-8CCA-6C528C5548B5}" destId="{24361860-5684-447F-8C1E-9FDB36F2A703}" srcOrd="0" destOrd="0" parTransId="{6D0E3335-6F04-4233-A272-1B94D4F5014B}" sibTransId="{6E47CBD4-59DD-4388-8F6B-22DFA164800A}"/>
    <dgm:cxn modelId="{2F35A7EF-C614-4A4A-9087-C663B7D33464}" srcId="{0F061581-A6D2-4265-8A25-D1E6EA2CF87C}" destId="{059A8925-763B-4B7C-B2F4-A7B7F8CA211E}" srcOrd="0" destOrd="0" parTransId="{AFD6EC56-B67A-4317-9F79-24CC45F2D12E}" sibTransId="{34ACB081-5D3F-4E25-B6A7-0AB621ADBE47}"/>
    <dgm:cxn modelId="{F6071900-FD06-4ED8-813E-FCF1138020E6}" type="presOf" srcId="{059A8925-763B-4B7C-B2F4-A7B7F8CA211E}" destId="{7467E58E-9EEE-4DF3-90EB-E6F79EB593DE}" srcOrd="0" destOrd="0" presId="urn:microsoft.com/office/officeart/2005/8/layout/chevron2"/>
    <dgm:cxn modelId="{1EF99FE0-54D4-4D60-887E-B62AD1DACF20}" type="presOf" srcId="{B41FF590-7014-476C-9C8B-067BF20F4730}" destId="{D966682A-F708-40F7-BA94-7A79215C2059}" srcOrd="0" destOrd="0" presId="urn:microsoft.com/office/officeart/2005/8/layout/chevron2"/>
    <dgm:cxn modelId="{FDC35FED-3631-42B3-B551-7140FFC07B77}" srcId="{93007A9A-0A38-4FC9-8CCA-6C528C5548B5}" destId="{B41FF590-7014-476C-9C8B-067BF20F4730}" srcOrd="1" destOrd="0" parTransId="{0650DCBC-6FDE-433D-A933-7DE16C22A181}" sibTransId="{61936449-1A52-4702-92A7-D0EA8023EAE5}"/>
    <dgm:cxn modelId="{6862FDF9-00BD-4A75-98D0-6804B8BF5159}" srcId="{93007A9A-0A38-4FC9-8CCA-6C528C5548B5}" destId="{0F061581-A6D2-4265-8A25-D1E6EA2CF87C}" srcOrd="2" destOrd="0" parTransId="{381DF302-9A28-4A36-A92C-AB3B9BA1779F}" sibTransId="{7D539D9A-23F9-4995-AE69-BBE683C81481}"/>
    <dgm:cxn modelId="{542DCDC9-11DA-4F96-AFD4-FB1DF59C0963}" type="presOf" srcId="{88CA4E6E-B5E8-47D5-84EF-E88B5E9D5343}" destId="{AC273F5B-F1B1-4607-9842-6E2BEBB6AD86}" srcOrd="0" destOrd="0" presId="urn:microsoft.com/office/officeart/2005/8/layout/chevron2"/>
    <dgm:cxn modelId="{20525600-B05D-4D34-B83B-746198F0BD62}" type="presOf" srcId="{9E9AD784-D9DF-4840-B2AA-354F7B34B1A3}" destId="{7467E58E-9EEE-4DF3-90EB-E6F79EB593DE}" srcOrd="0" destOrd="1" presId="urn:microsoft.com/office/officeart/2005/8/layout/chevron2"/>
    <dgm:cxn modelId="{76B77C51-A238-4E98-8E65-C5146683CA86}" type="presOf" srcId="{93007A9A-0A38-4FC9-8CCA-6C528C5548B5}" destId="{64752419-4997-4CFD-B91A-AE0F72E5D2ED}" srcOrd="0" destOrd="0" presId="urn:microsoft.com/office/officeart/2005/8/layout/chevron2"/>
    <dgm:cxn modelId="{AB7C4CF4-2A09-43AE-95B9-D8EB13E1C5B0}" type="presOf" srcId="{0E3E7B87-3EB4-4E29-A144-A61F873C526A}" destId="{A90F2719-0354-4F98-A309-EBA6D8602E5D}" srcOrd="0" destOrd="0" presId="urn:microsoft.com/office/officeart/2005/8/layout/chevron2"/>
    <dgm:cxn modelId="{6D1F2DE3-31F7-45B1-9888-F58F60CAF0F4}" srcId="{0F061581-A6D2-4265-8A25-D1E6EA2CF87C}" destId="{9E9AD784-D9DF-4840-B2AA-354F7B34B1A3}" srcOrd="1" destOrd="0" parTransId="{5BF35915-0231-4004-82A5-4E02D255C25E}" sibTransId="{06182B13-D211-4C83-983C-823E5EB70287}"/>
    <dgm:cxn modelId="{94D4EF6C-55E1-416A-B75B-343A8BF4AC73}" srcId="{B41FF590-7014-476C-9C8B-067BF20F4730}" destId="{88CA4E6E-B5E8-47D5-84EF-E88B5E9D5343}" srcOrd="0" destOrd="0" parTransId="{8BCFBC8D-0CD0-414C-B836-2ABF2CA7965F}" sibTransId="{2554CAC1-7212-4D9E-A0A3-F5E833C1D56C}"/>
    <dgm:cxn modelId="{3091AFB1-920C-4099-BA2C-A54224442EFB}" type="presParOf" srcId="{64752419-4997-4CFD-B91A-AE0F72E5D2ED}" destId="{07A2F2B7-27AD-4EFD-8386-09A65D6DBD76}" srcOrd="0" destOrd="0" presId="urn:microsoft.com/office/officeart/2005/8/layout/chevron2"/>
    <dgm:cxn modelId="{802E69B8-D9FB-416D-91BF-72288EFC1BC9}" type="presParOf" srcId="{07A2F2B7-27AD-4EFD-8386-09A65D6DBD76}" destId="{8F2E61F6-2DB3-408D-849E-A128C1A9A305}" srcOrd="0" destOrd="0" presId="urn:microsoft.com/office/officeart/2005/8/layout/chevron2"/>
    <dgm:cxn modelId="{BBC2C43E-7996-4093-910B-F1CC0A65E38B}" type="presParOf" srcId="{07A2F2B7-27AD-4EFD-8386-09A65D6DBD76}" destId="{A90F2719-0354-4F98-A309-EBA6D8602E5D}" srcOrd="1" destOrd="0" presId="urn:microsoft.com/office/officeart/2005/8/layout/chevron2"/>
    <dgm:cxn modelId="{12186EC9-B240-490B-92FD-EC47422BDAEA}" type="presParOf" srcId="{64752419-4997-4CFD-B91A-AE0F72E5D2ED}" destId="{8CEA95A0-073B-4996-91A3-BE1395AAC121}" srcOrd="1" destOrd="0" presId="urn:microsoft.com/office/officeart/2005/8/layout/chevron2"/>
    <dgm:cxn modelId="{A7016817-8D80-4B53-8170-89FA4FC516DF}" type="presParOf" srcId="{64752419-4997-4CFD-B91A-AE0F72E5D2ED}" destId="{70B2FE1F-AEB9-40B9-BEE7-88DBDE267E77}" srcOrd="2" destOrd="0" presId="urn:microsoft.com/office/officeart/2005/8/layout/chevron2"/>
    <dgm:cxn modelId="{18A0FBE4-D47F-4989-B129-224E9A6B5C63}" type="presParOf" srcId="{70B2FE1F-AEB9-40B9-BEE7-88DBDE267E77}" destId="{D966682A-F708-40F7-BA94-7A79215C2059}" srcOrd="0" destOrd="0" presId="urn:microsoft.com/office/officeart/2005/8/layout/chevron2"/>
    <dgm:cxn modelId="{755E6167-A875-4559-AAE7-B378ACAB606D}" type="presParOf" srcId="{70B2FE1F-AEB9-40B9-BEE7-88DBDE267E77}" destId="{AC273F5B-F1B1-4607-9842-6E2BEBB6AD86}" srcOrd="1" destOrd="0" presId="urn:microsoft.com/office/officeart/2005/8/layout/chevron2"/>
    <dgm:cxn modelId="{BFB4BFE7-63DF-4CE9-80EF-1992E53CF8E4}" type="presParOf" srcId="{64752419-4997-4CFD-B91A-AE0F72E5D2ED}" destId="{B5336827-24F4-4700-8C9D-0ABA0E063CD9}" srcOrd="3" destOrd="0" presId="urn:microsoft.com/office/officeart/2005/8/layout/chevron2"/>
    <dgm:cxn modelId="{8DAB312A-DD43-434E-B2F3-6FB85969CA41}" type="presParOf" srcId="{64752419-4997-4CFD-B91A-AE0F72E5D2ED}" destId="{0931CDA6-D226-4B21-B09D-937370016E0F}" srcOrd="4" destOrd="0" presId="urn:microsoft.com/office/officeart/2005/8/layout/chevron2"/>
    <dgm:cxn modelId="{7C7DC49F-6D16-4901-B765-9CB0924D7B8F}" type="presParOf" srcId="{0931CDA6-D226-4B21-B09D-937370016E0F}" destId="{41B3E41C-750D-48FE-88F8-3928A77040B7}" srcOrd="0" destOrd="0" presId="urn:microsoft.com/office/officeart/2005/8/layout/chevron2"/>
    <dgm:cxn modelId="{8A6C9D21-EA29-465D-83A8-89488E9DDC64}" type="presParOf" srcId="{0931CDA6-D226-4B21-B09D-937370016E0F}" destId="{7467E58E-9EEE-4DF3-90EB-E6F79EB593D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622937C-BA3A-4C2A-994E-5DA834D36DB7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E9E63C2-13B8-4E99-8E12-9E69D4247D6A}">
      <dgm:prSet phldrT="[Text]" phldr="1"/>
      <dgm:spPr/>
      <dgm:t>
        <a:bodyPr/>
        <a:lstStyle/>
        <a:p>
          <a:endParaRPr lang="en-US" dirty="0"/>
        </a:p>
      </dgm:t>
    </dgm:pt>
    <dgm:pt modelId="{E4D0864E-8B25-4476-A376-780150662761}" type="parTrans" cxnId="{044C5996-A230-428F-B61E-06F835E7DE40}">
      <dgm:prSet/>
      <dgm:spPr/>
      <dgm:t>
        <a:bodyPr/>
        <a:lstStyle/>
        <a:p>
          <a:endParaRPr lang="en-US"/>
        </a:p>
      </dgm:t>
    </dgm:pt>
    <dgm:pt modelId="{FFF1ADBF-4BDB-433C-8138-4E8355925771}" type="sibTrans" cxnId="{044C5996-A230-428F-B61E-06F835E7DE40}">
      <dgm:prSet/>
      <dgm:spPr/>
      <dgm:t>
        <a:bodyPr/>
        <a:lstStyle/>
        <a:p>
          <a:endParaRPr lang="en-US"/>
        </a:p>
      </dgm:t>
    </dgm:pt>
    <dgm:pt modelId="{829BA336-A5CC-4DBC-A807-C06FA0D81116}">
      <dgm:prSet phldrT="[Text]"/>
      <dgm:spPr/>
      <dgm:t>
        <a:bodyPr/>
        <a:lstStyle/>
        <a:p>
          <a:endParaRPr lang="en-US"/>
        </a:p>
      </dgm:t>
    </dgm:pt>
    <dgm:pt modelId="{EDB4F7FA-4F3A-4469-90C5-805A9EFB0EBE}" type="parTrans" cxnId="{17BAD17D-2008-4092-9DDA-2552149741F2}">
      <dgm:prSet/>
      <dgm:spPr/>
      <dgm:t>
        <a:bodyPr/>
        <a:lstStyle/>
        <a:p>
          <a:endParaRPr lang="en-US"/>
        </a:p>
      </dgm:t>
    </dgm:pt>
    <dgm:pt modelId="{C37EE5FE-746F-43C4-9A30-8EF7814DFD80}" type="sibTrans" cxnId="{17BAD17D-2008-4092-9DDA-2552149741F2}">
      <dgm:prSet/>
      <dgm:spPr/>
      <dgm:t>
        <a:bodyPr/>
        <a:lstStyle/>
        <a:p>
          <a:endParaRPr lang="en-US"/>
        </a:p>
      </dgm:t>
    </dgm:pt>
    <dgm:pt modelId="{75AF842A-349B-4054-9F4E-753B9869C52F}">
      <dgm:prSet phldrT="[Text]" custT="1"/>
      <dgm:spPr/>
      <dgm:t>
        <a:bodyPr/>
        <a:lstStyle/>
        <a:p>
          <a:r>
            <a:rPr lang="en-US" sz="3200" dirty="0" smtClean="0"/>
            <a:t>Prisoners’ Outcomes</a:t>
          </a:r>
          <a:endParaRPr lang="en-US" sz="3200" dirty="0"/>
        </a:p>
      </dgm:t>
    </dgm:pt>
    <dgm:pt modelId="{51DE8CEF-75DC-40D6-B7F9-83C9B352D877}" type="parTrans" cxnId="{F8168F57-0257-45E9-81FC-0D871A239C86}">
      <dgm:prSet/>
      <dgm:spPr/>
      <dgm:t>
        <a:bodyPr/>
        <a:lstStyle/>
        <a:p>
          <a:endParaRPr lang="en-US"/>
        </a:p>
      </dgm:t>
    </dgm:pt>
    <dgm:pt modelId="{A97AD702-F83C-450B-B0F1-C853A1A232EF}" type="sibTrans" cxnId="{F8168F57-0257-45E9-81FC-0D871A239C86}">
      <dgm:prSet/>
      <dgm:spPr/>
      <dgm:t>
        <a:bodyPr/>
        <a:lstStyle/>
        <a:p>
          <a:endParaRPr lang="en-US"/>
        </a:p>
      </dgm:t>
    </dgm:pt>
    <dgm:pt modelId="{1ED5FF45-07BD-46DC-B179-3E42B6AADB96}">
      <dgm:prSet phldrT="[Text]" phldr="1"/>
      <dgm:spPr/>
      <dgm:t>
        <a:bodyPr/>
        <a:lstStyle/>
        <a:p>
          <a:endParaRPr lang="en-US" dirty="0"/>
        </a:p>
      </dgm:t>
    </dgm:pt>
    <dgm:pt modelId="{D6817A15-37A8-47EB-8DB6-EF121F8817D6}" type="parTrans" cxnId="{0EFA2A7A-AE4F-4587-A258-6725EB5F2E30}">
      <dgm:prSet/>
      <dgm:spPr/>
      <dgm:t>
        <a:bodyPr/>
        <a:lstStyle/>
        <a:p>
          <a:endParaRPr lang="en-US"/>
        </a:p>
      </dgm:t>
    </dgm:pt>
    <dgm:pt modelId="{E2D9C9E3-0024-4A2F-B510-77D4417B1700}" type="sibTrans" cxnId="{0EFA2A7A-AE4F-4587-A258-6725EB5F2E30}">
      <dgm:prSet/>
      <dgm:spPr/>
      <dgm:t>
        <a:bodyPr/>
        <a:lstStyle/>
        <a:p>
          <a:endParaRPr lang="en-US"/>
        </a:p>
      </dgm:t>
    </dgm:pt>
    <dgm:pt modelId="{CD89E0CB-E413-4F73-A684-5C570E25DD44}">
      <dgm:prSet custT="1"/>
      <dgm:spPr/>
      <dgm:t>
        <a:bodyPr/>
        <a:lstStyle/>
        <a:p>
          <a:r>
            <a:rPr lang="en-US" sz="3200" dirty="0" smtClean="0"/>
            <a:t>Payoff</a:t>
          </a:r>
          <a:endParaRPr lang="en-US" sz="3200" dirty="0"/>
        </a:p>
      </dgm:t>
    </dgm:pt>
    <dgm:pt modelId="{727FFFFA-397F-4CA1-B14A-B4EBE536EAA7}" type="parTrans" cxnId="{6365BDC6-6B91-44FA-A71D-5955C74AC875}">
      <dgm:prSet/>
      <dgm:spPr/>
      <dgm:t>
        <a:bodyPr/>
        <a:lstStyle/>
        <a:p>
          <a:endParaRPr lang="en-US"/>
        </a:p>
      </dgm:t>
    </dgm:pt>
    <dgm:pt modelId="{DC3C456F-7F6D-49ED-8CEC-8D11F26D2404}" type="sibTrans" cxnId="{6365BDC6-6B91-44FA-A71D-5955C74AC875}">
      <dgm:prSet/>
      <dgm:spPr/>
      <dgm:t>
        <a:bodyPr/>
        <a:lstStyle/>
        <a:p>
          <a:endParaRPr lang="en-US"/>
        </a:p>
      </dgm:t>
    </dgm:pt>
    <dgm:pt modelId="{26F6879B-4CB6-428D-98E2-9BBFEF0FCEFA}">
      <dgm:prSet phldrT="[Text]" custT="1"/>
      <dgm:spPr/>
      <dgm:t>
        <a:bodyPr/>
        <a:lstStyle/>
        <a:p>
          <a:r>
            <a:rPr lang="en-US" sz="3200" dirty="0" smtClean="0"/>
            <a:t>Payoff Table</a:t>
          </a:r>
          <a:endParaRPr lang="en-US" sz="3200" dirty="0"/>
        </a:p>
      </dgm:t>
    </dgm:pt>
    <dgm:pt modelId="{2CBF4F96-1A45-4630-B192-DAFEE2DD3B01}" type="sibTrans" cxnId="{D1A43BB0-FC07-47A6-8C3C-79EFC5FB2439}">
      <dgm:prSet/>
      <dgm:spPr/>
      <dgm:t>
        <a:bodyPr/>
        <a:lstStyle/>
        <a:p>
          <a:endParaRPr lang="en-US"/>
        </a:p>
      </dgm:t>
    </dgm:pt>
    <dgm:pt modelId="{06641F57-57A6-40C3-A8CD-B8B04DEC2B9F}" type="parTrans" cxnId="{D1A43BB0-FC07-47A6-8C3C-79EFC5FB2439}">
      <dgm:prSet/>
      <dgm:spPr/>
      <dgm:t>
        <a:bodyPr/>
        <a:lstStyle/>
        <a:p>
          <a:endParaRPr lang="en-US"/>
        </a:p>
      </dgm:t>
    </dgm:pt>
    <dgm:pt modelId="{9EF88274-EEB3-45DE-B190-5E365D6E344A}" type="pres">
      <dgm:prSet presAssocID="{8622937C-BA3A-4C2A-994E-5DA834D36DB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AA5B723-5768-4AFB-8995-81C6EEE1429E}" type="pres">
      <dgm:prSet presAssocID="{EE9E63C2-13B8-4E99-8E12-9E69D4247D6A}" presName="composite" presStyleCnt="0"/>
      <dgm:spPr/>
    </dgm:pt>
    <dgm:pt modelId="{8AA0B3DE-6D27-4BED-B372-168595471C10}" type="pres">
      <dgm:prSet presAssocID="{EE9E63C2-13B8-4E99-8E12-9E69D4247D6A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9C241E-58CC-4265-8309-6A5F170E5539}" type="pres">
      <dgm:prSet presAssocID="{EE9E63C2-13B8-4E99-8E12-9E69D4247D6A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87F217-BA99-482F-A6B3-51D75473679C}" type="pres">
      <dgm:prSet presAssocID="{FFF1ADBF-4BDB-433C-8138-4E8355925771}" presName="sp" presStyleCnt="0"/>
      <dgm:spPr/>
    </dgm:pt>
    <dgm:pt modelId="{9402B9A8-E0C9-483D-9B1E-FB690BE3354E}" type="pres">
      <dgm:prSet presAssocID="{829BA336-A5CC-4DBC-A807-C06FA0D81116}" presName="composite" presStyleCnt="0"/>
      <dgm:spPr/>
    </dgm:pt>
    <dgm:pt modelId="{20246218-E45C-46C5-A16A-664A3D13BD7F}" type="pres">
      <dgm:prSet presAssocID="{829BA336-A5CC-4DBC-A807-C06FA0D81116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24678F-53A4-491B-B5A0-14D0F8DCA92F}" type="pres">
      <dgm:prSet presAssocID="{829BA336-A5CC-4DBC-A807-C06FA0D81116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582D69-34E1-4837-AAB6-98718EE0D0A5}" type="pres">
      <dgm:prSet presAssocID="{C37EE5FE-746F-43C4-9A30-8EF7814DFD80}" presName="sp" presStyleCnt="0"/>
      <dgm:spPr/>
    </dgm:pt>
    <dgm:pt modelId="{C27ADF47-6B64-4B83-87B0-26BEDA6BB84F}" type="pres">
      <dgm:prSet presAssocID="{1ED5FF45-07BD-46DC-B179-3E42B6AADB96}" presName="composite" presStyleCnt="0"/>
      <dgm:spPr/>
    </dgm:pt>
    <dgm:pt modelId="{343A68C5-9A4E-48E5-9C3E-1B1F63586960}" type="pres">
      <dgm:prSet presAssocID="{1ED5FF45-07BD-46DC-B179-3E42B6AADB9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C92E9A-6819-4E8A-BDEE-40790A14387A}" type="pres">
      <dgm:prSet presAssocID="{1ED5FF45-07BD-46DC-B179-3E42B6AADB9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365BDC6-6B91-44FA-A71D-5955C74AC875}" srcId="{EE9E63C2-13B8-4E99-8E12-9E69D4247D6A}" destId="{CD89E0CB-E413-4F73-A684-5C570E25DD44}" srcOrd="0" destOrd="0" parTransId="{727FFFFA-397F-4CA1-B14A-B4EBE536EAA7}" sibTransId="{DC3C456F-7F6D-49ED-8CEC-8D11F26D2404}"/>
    <dgm:cxn modelId="{15400AA2-63B7-4892-8D9F-1A6E5B48CB4B}" type="presOf" srcId="{26F6879B-4CB6-428D-98E2-9BBFEF0FCEFA}" destId="{A2C92E9A-6819-4E8A-BDEE-40790A14387A}" srcOrd="0" destOrd="0" presId="urn:microsoft.com/office/officeart/2005/8/layout/chevron2"/>
    <dgm:cxn modelId="{0EFA2A7A-AE4F-4587-A258-6725EB5F2E30}" srcId="{8622937C-BA3A-4C2A-994E-5DA834D36DB7}" destId="{1ED5FF45-07BD-46DC-B179-3E42B6AADB96}" srcOrd="2" destOrd="0" parTransId="{D6817A15-37A8-47EB-8DB6-EF121F8817D6}" sibTransId="{E2D9C9E3-0024-4A2F-B510-77D4417B1700}"/>
    <dgm:cxn modelId="{120206D7-21CE-4797-AA1B-E976695113DF}" type="presOf" srcId="{75AF842A-349B-4054-9F4E-753B9869C52F}" destId="{C724678F-53A4-491B-B5A0-14D0F8DCA92F}" srcOrd="0" destOrd="0" presId="urn:microsoft.com/office/officeart/2005/8/layout/chevron2"/>
    <dgm:cxn modelId="{F8168F57-0257-45E9-81FC-0D871A239C86}" srcId="{829BA336-A5CC-4DBC-A807-C06FA0D81116}" destId="{75AF842A-349B-4054-9F4E-753B9869C52F}" srcOrd="0" destOrd="0" parTransId="{51DE8CEF-75DC-40D6-B7F9-83C9B352D877}" sibTransId="{A97AD702-F83C-450B-B0F1-C853A1A232EF}"/>
    <dgm:cxn modelId="{B65B1FD1-C205-406D-BFE1-8C719F3628E8}" type="presOf" srcId="{CD89E0CB-E413-4F73-A684-5C570E25DD44}" destId="{BD9C241E-58CC-4265-8309-6A5F170E5539}" srcOrd="0" destOrd="0" presId="urn:microsoft.com/office/officeart/2005/8/layout/chevron2"/>
    <dgm:cxn modelId="{17BAD17D-2008-4092-9DDA-2552149741F2}" srcId="{8622937C-BA3A-4C2A-994E-5DA834D36DB7}" destId="{829BA336-A5CC-4DBC-A807-C06FA0D81116}" srcOrd="1" destOrd="0" parTransId="{EDB4F7FA-4F3A-4469-90C5-805A9EFB0EBE}" sibTransId="{C37EE5FE-746F-43C4-9A30-8EF7814DFD80}"/>
    <dgm:cxn modelId="{B06458A8-FC94-4D49-B047-BFD2849BF9DB}" type="presOf" srcId="{EE9E63C2-13B8-4E99-8E12-9E69D4247D6A}" destId="{8AA0B3DE-6D27-4BED-B372-168595471C10}" srcOrd="0" destOrd="0" presId="urn:microsoft.com/office/officeart/2005/8/layout/chevron2"/>
    <dgm:cxn modelId="{044C5996-A230-428F-B61E-06F835E7DE40}" srcId="{8622937C-BA3A-4C2A-994E-5DA834D36DB7}" destId="{EE9E63C2-13B8-4E99-8E12-9E69D4247D6A}" srcOrd="0" destOrd="0" parTransId="{E4D0864E-8B25-4476-A376-780150662761}" sibTransId="{FFF1ADBF-4BDB-433C-8138-4E8355925771}"/>
    <dgm:cxn modelId="{3F693AB8-2323-49CD-A85C-377389685C2A}" type="presOf" srcId="{1ED5FF45-07BD-46DC-B179-3E42B6AADB96}" destId="{343A68C5-9A4E-48E5-9C3E-1B1F63586960}" srcOrd="0" destOrd="0" presId="urn:microsoft.com/office/officeart/2005/8/layout/chevron2"/>
    <dgm:cxn modelId="{C140416B-86C5-41D3-AAE6-53DC48AA7ACE}" type="presOf" srcId="{8622937C-BA3A-4C2A-994E-5DA834D36DB7}" destId="{9EF88274-EEB3-45DE-B190-5E365D6E344A}" srcOrd="0" destOrd="0" presId="urn:microsoft.com/office/officeart/2005/8/layout/chevron2"/>
    <dgm:cxn modelId="{D1A43BB0-FC07-47A6-8C3C-79EFC5FB2439}" srcId="{1ED5FF45-07BD-46DC-B179-3E42B6AADB96}" destId="{26F6879B-4CB6-428D-98E2-9BBFEF0FCEFA}" srcOrd="0" destOrd="0" parTransId="{06641F57-57A6-40C3-A8CD-B8B04DEC2B9F}" sibTransId="{2CBF4F96-1A45-4630-B192-DAFEE2DD3B01}"/>
    <dgm:cxn modelId="{18BA50C5-CAC0-4007-A45A-B987DD00DADA}" type="presOf" srcId="{829BA336-A5CC-4DBC-A807-C06FA0D81116}" destId="{20246218-E45C-46C5-A16A-664A3D13BD7F}" srcOrd="0" destOrd="0" presId="urn:microsoft.com/office/officeart/2005/8/layout/chevron2"/>
    <dgm:cxn modelId="{5E99D4C5-DAD5-4812-83C0-AA3AE260058C}" type="presParOf" srcId="{9EF88274-EEB3-45DE-B190-5E365D6E344A}" destId="{6AA5B723-5768-4AFB-8995-81C6EEE1429E}" srcOrd="0" destOrd="0" presId="urn:microsoft.com/office/officeart/2005/8/layout/chevron2"/>
    <dgm:cxn modelId="{8A9C1761-DC2E-481A-B190-E803F450CC09}" type="presParOf" srcId="{6AA5B723-5768-4AFB-8995-81C6EEE1429E}" destId="{8AA0B3DE-6D27-4BED-B372-168595471C10}" srcOrd="0" destOrd="0" presId="urn:microsoft.com/office/officeart/2005/8/layout/chevron2"/>
    <dgm:cxn modelId="{194F1C47-19BE-4943-98D0-371F0631A631}" type="presParOf" srcId="{6AA5B723-5768-4AFB-8995-81C6EEE1429E}" destId="{BD9C241E-58CC-4265-8309-6A5F170E5539}" srcOrd="1" destOrd="0" presId="urn:microsoft.com/office/officeart/2005/8/layout/chevron2"/>
    <dgm:cxn modelId="{413B6A11-60E6-4D0E-B9AE-23E4D575A047}" type="presParOf" srcId="{9EF88274-EEB3-45DE-B190-5E365D6E344A}" destId="{2E87F217-BA99-482F-A6B3-51D75473679C}" srcOrd="1" destOrd="0" presId="urn:microsoft.com/office/officeart/2005/8/layout/chevron2"/>
    <dgm:cxn modelId="{99F8FC82-BBAB-4C96-8AC8-0721E89F466F}" type="presParOf" srcId="{9EF88274-EEB3-45DE-B190-5E365D6E344A}" destId="{9402B9A8-E0C9-483D-9B1E-FB690BE3354E}" srcOrd="2" destOrd="0" presId="urn:microsoft.com/office/officeart/2005/8/layout/chevron2"/>
    <dgm:cxn modelId="{9167ACBB-4284-4BA5-8FB9-C9B8A231661D}" type="presParOf" srcId="{9402B9A8-E0C9-483D-9B1E-FB690BE3354E}" destId="{20246218-E45C-46C5-A16A-664A3D13BD7F}" srcOrd="0" destOrd="0" presId="urn:microsoft.com/office/officeart/2005/8/layout/chevron2"/>
    <dgm:cxn modelId="{E29EF08B-99E9-42CB-BB3F-BE415AF47687}" type="presParOf" srcId="{9402B9A8-E0C9-483D-9B1E-FB690BE3354E}" destId="{C724678F-53A4-491B-B5A0-14D0F8DCA92F}" srcOrd="1" destOrd="0" presId="urn:microsoft.com/office/officeart/2005/8/layout/chevron2"/>
    <dgm:cxn modelId="{3126657D-9530-4B56-AF89-1E72FB37D716}" type="presParOf" srcId="{9EF88274-EEB3-45DE-B190-5E365D6E344A}" destId="{D9582D69-34E1-4837-AAB6-98718EE0D0A5}" srcOrd="3" destOrd="0" presId="urn:microsoft.com/office/officeart/2005/8/layout/chevron2"/>
    <dgm:cxn modelId="{F009FA1E-CD69-4DBC-A65D-57D19ABC8FC9}" type="presParOf" srcId="{9EF88274-EEB3-45DE-B190-5E365D6E344A}" destId="{C27ADF47-6B64-4B83-87B0-26BEDA6BB84F}" srcOrd="4" destOrd="0" presId="urn:microsoft.com/office/officeart/2005/8/layout/chevron2"/>
    <dgm:cxn modelId="{4B0B9B9A-DCB5-4BE9-B885-C7A0398C5685}" type="presParOf" srcId="{C27ADF47-6B64-4B83-87B0-26BEDA6BB84F}" destId="{343A68C5-9A4E-48E5-9C3E-1B1F63586960}" srcOrd="0" destOrd="0" presId="urn:microsoft.com/office/officeart/2005/8/layout/chevron2"/>
    <dgm:cxn modelId="{3B8186AC-4C7A-4D3C-8509-0D0DB2E2C7F4}" type="presParOf" srcId="{C27ADF47-6B64-4B83-87B0-26BEDA6BB84F}" destId="{A2C92E9A-6819-4E8A-BDEE-40790A14387A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5EB7501-C44D-4D1C-AFE2-F523C86B2A66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71B247A-499A-41A7-BEF1-D0B2C3E606DC}">
      <dgm:prSet phldrT="[Text]" phldr="1"/>
      <dgm:spPr/>
      <dgm:t>
        <a:bodyPr/>
        <a:lstStyle/>
        <a:p>
          <a:endParaRPr lang="en-US"/>
        </a:p>
      </dgm:t>
    </dgm:pt>
    <dgm:pt modelId="{E5166D58-F794-461C-B6C8-62D92A125FF5}" type="parTrans" cxnId="{123073CA-D887-47C7-9F9E-267C9C59F97A}">
      <dgm:prSet/>
      <dgm:spPr/>
      <dgm:t>
        <a:bodyPr/>
        <a:lstStyle/>
        <a:p>
          <a:endParaRPr lang="en-US"/>
        </a:p>
      </dgm:t>
    </dgm:pt>
    <dgm:pt modelId="{10895523-0651-4398-BB85-E198D62EB35E}" type="sibTrans" cxnId="{123073CA-D887-47C7-9F9E-267C9C59F97A}">
      <dgm:prSet/>
      <dgm:spPr/>
      <dgm:t>
        <a:bodyPr/>
        <a:lstStyle/>
        <a:p>
          <a:endParaRPr lang="en-US"/>
        </a:p>
      </dgm:t>
    </dgm:pt>
    <dgm:pt modelId="{B0519C3F-241A-465B-A818-3125760E3BB4}">
      <dgm:prSet phldrT="[Text]" custT="1"/>
      <dgm:spPr/>
      <dgm:t>
        <a:bodyPr/>
        <a:lstStyle/>
        <a:p>
          <a:r>
            <a:rPr lang="en-US" sz="2400" dirty="0" smtClean="0"/>
            <a:t>Zero Sum and </a:t>
          </a:r>
          <a:r>
            <a:rPr lang="en-US" sz="2400" dirty="0" err="1" smtClean="0"/>
            <a:t>Nonconstant</a:t>
          </a:r>
          <a:r>
            <a:rPr lang="en-US" sz="2400" dirty="0" smtClean="0"/>
            <a:t> Sum Games</a:t>
          </a:r>
          <a:endParaRPr lang="en-US" sz="2400" dirty="0"/>
        </a:p>
      </dgm:t>
    </dgm:pt>
    <dgm:pt modelId="{8329D4EB-70E5-4139-BA5D-AA89A26EDC9C}" type="parTrans" cxnId="{0858B029-29AC-4D2C-88B5-F208E3506A65}">
      <dgm:prSet/>
      <dgm:spPr/>
      <dgm:t>
        <a:bodyPr/>
        <a:lstStyle/>
        <a:p>
          <a:endParaRPr lang="en-US"/>
        </a:p>
      </dgm:t>
    </dgm:pt>
    <dgm:pt modelId="{F3943A8B-74CC-4F85-ABC5-F0B691BB666C}" type="sibTrans" cxnId="{0858B029-29AC-4D2C-88B5-F208E3506A65}">
      <dgm:prSet/>
      <dgm:spPr/>
      <dgm:t>
        <a:bodyPr/>
        <a:lstStyle/>
        <a:p>
          <a:endParaRPr lang="en-US"/>
        </a:p>
      </dgm:t>
    </dgm:pt>
    <dgm:pt modelId="{674CDF67-C254-4131-BA0A-83A8E9A33366}">
      <dgm:prSet phldrT="[Text]" phldr="1"/>
      <dgm:spPr/>
      <dgm:t>
        <a:bodyPr/>
        <a:lstStyle/>
        <a:p>
          <a:endParaRPr lang="en-US"/>
        </a:p>
      </dgm:t>
    </dgm:pt>
    <dgm:pt modelId="{3BC09529-6C95-40B7-8AFF-1661AB969A1E}" type="parTrans" cxnId="{389A4692-7B7C-491C-8A8B-2437BC8CADB0}">
      <dgm:prSet/>
      <dgm:spPr/>
      <dgm:t>
        <a:bodyPr/>
        <a:lstStyle/>
        <a:p>
          <a:endParaRPr lang="en-US"/>
        </a:p>
      </dgm:t>
    </dgm:pt>
    <dgm:pt modelId="{AE6C8D0D-FCB2-4AD0-BD48-4CFDFB99BB71}" type="sibTrans" cxnId="{389A4692-7B7C-491C-8A8B-2437BC8CADB0}">
      <dgm:prSet/>
      <dgm:spPr/>
      <dgm:t>
        <a:bodyPr/>
        <a:lstStyle/>
        <a:p>
          <a:endParaRPr lang="en-US"/>
        </a:p>
      </dgm:t>
    </dgm:pt>
    <dgm:pt modelId="{226D3F3F-5202-4BC0-9FA1-5806FE6A3BF2}">
      <dgm:prSet phldrT="[Text]" custT="1"/>
      <dgm:spPr/>
      <dgm:t>
        <a:bodyPr/>
        <a:lstStyle/>
        <a:p>
          <a:r>
            <a:rPr lang="en-US" sz="2400" dirty="0" smtClean="0"/>
            <a:t>Nash Equilibrium</a:t>
          </a:r>
          <a:endParaRPr lang="en-US" sz="2400" dirty="0"/>
        </a:p>
      </dgm:t>
    </dgm:pt>
    <dgm:pt modelId="{4AF8BD76-E56F-473A-9DD0-F6EA55C2C998}" type="parTrans" cxnId="{912EC110-4BF0-4F4A-BBB4-2E99CB3DABCE}">
      <dgm:prSet/>
      <dgm:spPr/>
      <dgm:t>
        <a:bodyPr/>
        <a:lstStyle/>
        <a:p>
          <a:endParaRPr lang="en-US"/>
        </a:p>
      </dgm:t>
    </dgm:pt>
    <dgm:pt modelId="{449C5650-CB46-4E9A-B7DB-D25D18BB0446}" type="sibTrans" cxnId="{912EC110-4BF0-4F4A-BBB4-2E99CB3DABCE}">
      <dgm:prSet/>
      <dgm:spPr/>
      <dgm:t>
        <a:bodyPr/>
        <a:lstStyle/>
        <a:p>
          <a:endParaRPr lang="en-US"/>
        </a:p>
      </dgm:t>
    </dgm:pt>
    <dgm:pt modelId="{8BDA5209-4095-4AE6-A26A-5DE4429CF904}" type="pres">
      <dgm:prSet presAssocID="{A5EB7501-C44D-4D1C-AFE2-F523C86B2A6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B98FEC-B542-4DF0-AE19-3221B45FD0D1}" type="pres">
      <dgm:prSet presAssocID="{071B247A-499A-41A7-BEF1-D0B2C3E606DC}" presName="composite" presStyleCnt="0"/>
      <dgm:spPr/>
    </dgm:pt>
    <dgm:pt modelId="{1B806E1E-FF07-4CFA-AD07-119973DD3093}" type="pres">
      <dgm:prSet presAssocID="{071B247A-499A-41A7-BEF1-D0B2C3E606DC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313E16-B4E4-4FF3-B0A6-3B1E1F4E6F8C}" type="pres">
      <dgm:prSet presAssocID="{071B247A-499A-41A7-BEF1-D0B2C3E606DC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2CB5CC-6199-45BA-90AF-8F1164B51650}" type="pres">
      <dgm:prSet presAssocID="{10895523-0651-4398-BB85-E198D62EB35E}" presName="sp" presStyleCnt="0"/>
      <dgm:spPr/>
    </dgm:pt>
    <dgm:pt modelId="{600D499F-D499-484F-BF81-4282971D0939}" type="pres">
      <dgm:prSet presAssocID="{674CDF67-C254-4131-BA0A-83A8E9A33366}" presName="composite" presStyleCnt="0"/>
      <dgm:spPr/>
    </dgm:pt>
    <dgm:pt modelId="{6EC340FC-12C0-4846-8949-4C3DCE0C034C}" type="pres">
      <dgm:prSet presAssocID="{674CDF67-C254-4131-BA0A-83A8E9A33366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9A9238-94D4-4B45-B1B7-11B9D5DD7E2E}" type="pres">
      <dgm:prSet presAssocID="{674CDF67-C254-4131-BA0A-83A8E9A33366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12EC110-4BF0-4F4A-BBB4-2E99CB3DABCE}" srcId="{674CDF67-C254-4131-BA0A-83A8E9A33366}" destId="{226D3F3F-5202-4BC0-9FA1-5806FE6A3BF2}" srcOrd="0" destOrd="0" parTransId="{4AF8BD76-E56F-473A-9DD0-F6EA55C2C998}" sibTransId="{449C5650-CB46-4E9A-B7DB-D25D18BB0446}"/>
    <dgm:cxn modelId="{15C4DE70-F204-4880-8E5E-84BAB1C53E78}" type="presOf" srcId="{071B247A-499A-41A7-BEF1-D0B2C3E606DC}" destId="{1B806E1E-FF07-4CFA-AD07-119973DD3093}" srcOrd="0" destOrd="0" presId="urn:microsoft.com/office/officeart/2005/8/layout/chevron2"/>
    <dgm:cxn modelId="{68777A6C-746C-430D-9319-480E0A6EC76F}" type="presOf" srcId="{B0519C3F-241A-465B-A818-3125760E3BB4}" destId="{35313E16-B4E4-4FF3-B0A6-3B1E1F4E6F8C}" srcOrd="0" destOrd="0" presId="urn:microsoft.com/office/officeart/2005/8/layout/chevron2"/>
    <dgm:cxn modelId="{8018E49E-7124-42BE-9790-A04FE5CA9F0C}" type="presOf" srcId="{674CDF67-C254-4131-BA0A-83A8E9A33366}" destId="{6EC340FC-12C0-4846-8949-4C3DCE0C034C}" srcOrd="0" destOrd="0" presId="urn:microsoft.com/office/officeart/2005/8/layout/chevron2"/>
    <dgm:cxn modelId="{554B63AB-DC0F-4F7C-B5B7-562C5B48671B}" type="presOf" srcId="{226D3F3F-5202-4BC0-9FA1-5806FE6A3BF2}" destId="{E79A9238-94D4-4B45-B1B7-11B9D5DD7E2E}" srcOrd="0" destOrd="0" presId="urn:microsoft.com/office/officeart/2005/8/layout/chevron2"/>
    <dgm:cxn modelId="{389A4692-7B7C-491C-8A8B-2437BC8CADB0}" srcId="{A5EB7501-C44D-4D1C-AFE2-F523C86B2A66}" destId="{674CDF67-C254-4131-BA0A-83A8E9A33366}" srcOrd="1" destOrd="0" parTransId="{3BC09529-6C95-40B7-8AFF-1661AB969A1E}" sibTransId="{AE6C8D0D-FCB2-4AD0-BD48-4CFDFB99BB71}"/>
    <dgm:cxn modelId="{0858B029-29AC-4D2C-88B5-F208E3506A65}" srcId="{071B247A-499A-41A7-BEF1-D0B2C3E606DC}" destId="{B0519C3F-241A-465B-A818-3125760E3BB4}" srcOrd="0" destOrd="0" parTransId="{8329D4EB-70E5-4139-BA5D-AA89A26EDC9C}" sibTransId="{F3943A8B-74CC-4F85-ABC5-F0B691BB666C}"/>
    <dgm:cxn modelId="{123073CA-D887-47C7-9F9E-267C9C59F97A}" srcId="{A5EB7501-C44D-4D1C-AFE2-F523C86B2A66}" destId="{071B247A-499A-41A7-BEF1-D0B2C3E606DC}" srcOrd="0" destOrd="0" parTransId="{E5166D58-F794-461C-B6C8-62D92A125FF5}" sibTransId="{10895523-0651-4398-BB85-E198D62EB35E}"/>
    <dgm:cxn modelId="{66B8B090-9AA2-4A01-A1C0-27D6F69A3843}" type="presOf" srcId="{A5EB7501-C44D-4D1C-AFE2-F523C86B2A66}" destId="{8BDA5209-4095-4AE6-A26A-5DE4429CF904}" srcOrd="0" destOrd="0" presId="urn:microsoft.com/office/officeart/2005/8/layout/chevron2"/>
    <dgm:cxn modelId="{1A44ACAC-A054-4BCE-8CB0-2F0BB2BEDE6A}" type="presParOf" srcId="{8BDA5209-4095-4AE6-A26A-5DE4429CF904}" destId="{6DB98FEC-B542-4DF0-AE19-3221B45FD0D1}" srcOrd="0" destOrd="0" presId="urn:microsoft.com/office/officeart/2005/8/layout/chevron2"/>
    <dgm:cxn modelId="{6A0BD4B1-3F11-4FC3-AE73-5B848C238CEF}" type="presParOf" srcId="{6DB98FEC-B542-4DF0-AE19-3221B45FD0D1}" destId="{1B806E1E-FF07-4CFA-AD07-119973DD3093}" srcOrd="0" destOrd="0" presId="urn:microsoft.com/office/officeart/2005/8/layout/chevron2"/>
    <dgm:cxn modelId="{736037F1-F268-4203-A9C6-E751A5BE2DA4}" type="presParOf" srcId="{6DB98FEC-B542-4DF0-AE19-3221B45FD0D1}" destId="{35313E16-B4E4-4FF3-B0A6-3B1E1F4E6F8C}" srcOrd="1" destOrd="0" presId="urn:microsoft.com/office/officeart/2005/8/layout/chevron2"/>
    <dgm:cxn modelId="{91805DDD-FB11-4296-BEBB-91ABAAAF0159}" type="presParOf" srcId="{8BDA5209-4095-4AE6-A26A-5DE4429CF904}" destId="{132CB5CC-6199-45BA-90AF-8F1164B51650}" srcOrd="1" destOrd="0" presId="urn:microsoft.com/office/officeart/2005/8/layout/chevron2"/>
    <dgm:cxn modelId="{8DFAE292-BA4C-4C4C-B5BA-FC2D83C939E0}" type="presParOf" srcId="{8BDA5209-4095-4AE6-A26A-5DE4429CF904}" destId="{600D499F-D499-484F-BF81-4282971D0939}" srcOrd="2" destOrd="0" presId="urn:microsoft.com/office/officeart/2005/8/layout/chevron2"/>
    <dgm:cxn modelId="{C0B2AC91-8382-4F8D-B26A-CDB92F2BC413}" type="presParOf" srcId="{600D499F-D499-484F-BF81-4282971D0939}" destId="{6EC340FC-12C0-4846-8949-4C3DCE0C034C}" srcOrd="0" destOrd="0" presId="urn:microsoft.com/office/officeart/2005/8/layout/chevron2"/>
    <dgm:cxn modelId="{B41027C7-E8E2-42EA-A892-452F5C0187E4}" type="presParOf" srcId="{600D499F-D499-484F-BF81-4282971D0939}" destId="{E79A9238-94D4-4B45-B1B7-11B9D5DD7E2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5EB7501-C44D-4D1C-AFE2-F523C86B2A66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71B247A-499A-41A7-BEF1-D0B2C3E606DC}">
      <dgm:prSet phldrT="[Text]" phldr="1"/>
      <dgm:spPr/>
      <dgm:t>
        <a:bodyPr/>
        <a:lstStyle/>
        <a:p>
          <a:endParaRPr lang="en-US" dirty="0"/>
        </a:p>
      </dgm:t>
    </dgm:pt>
    <dgm:pt modelId="{E5166D58-F794-461C-B6C8-62D92A125FF5}" type="parTrans" cxnId="{123073CA-D887-47C7-9F9E-267C9C59F97A}">
      <dgm:prSet/>
      <dgm:spPr/>
      <dgm:t>
        <a:bodyPr/>
        <a:lstStyle/>
        <a:p>
          <a:endParaRPr lang="en-US"/>
        </a:p>
      </dgm:t>
    </dgm:pt>
    <dgm:pt modelId="{10895523-0651-4398-BB85-E198D62EB35E}" type="sibTrans" cxnId="{123073CA-D887-47C7-9F9E-267C9C59F97A}">
      <dgm:prSet/>
      <dgm:spPr/>
      <dgm:t>
        <a:bodyPr/>
        <a:lstStyle/>
        <a:p>
          <a:endParaRPr lang="en-US"/>
        </a:p>
      </dgm:t>
    </dgm:pt>
    <dgm:pt modelId="{B0519C3F-241A-465B-A818-3125760E3BB4}">
      <dgm:prSet phldrT="[Text]" custT="1"/>
      <dgm:spPr/>
      <dgm:t>
        <a:bodyPr/>
        <a:lstStyle/>
        <a:p>
          <a:r>
            <a:rPr lang="en-US" sz="2000" dirty="0" smtClean="0"/>
            <a:t>Clean Kitchen: $50, Clean Basement: $30, Clean Living Room: $20</a:t>
          </a:r>
          <a:endParaRPr lang="en-US" sz="2000" dirty="0"/>
        </a:p>
      </dgm:t>
    </dgm:pt>
    <dgm:pt modelId="{8329D4EB-70E5-4139-BA5D-AA89A26EDC9C}" type="parTrans" cxnId="{0858B029-29AC-4D2C-88B5-F208E3506A65}">
      <dgm:prSet/>
      <dgm:spPr/>
      <dgm:t>
        <a:bodyPr/>
        <a:lstStyle/>
        <a:p>
          <a:endParaRPr lang="en-US"/>
        </a:p>
      </dgm:t>
    </dgm:pt>
    <dgm:pt modelId="{F3943A8B-74CC-4F85-ABC5-F0B691BB666C}" type="sibTrans" cxnId="{0858B029-29AC-4D2C-88B5-F208E3506A65}">
      <dgm:prSet/>
      <dgm:spPr/>
      <dgm:t>
        <a:bodyPr/>
        <a:lstStyle/>
        <a:p>
          <a:endParaRPr lang="en-US"/>
        </a:p>
      </dgm:t>
    </dgm:pt>
    <dgm:pt modelId="{8BDA5209-4095-4AE6-A26A-5DE4429CF904}" type="pres">
      <dgm:prSet presAssocID="{A5EB7501-C44D-4D1C-AFE2-F523C86B2A6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B98FEC-B542-4DF0-AE19-3221B45FD0D1}" type="pres">
      <dgm:prSet presAssocID="{071B247A-499A-41A7-BEF1-D0B2C3E606DC}" presName="composite" presStyleCnt="0"/>
      <dgm:spPr/>
    </dgm:pt>
    <dgm:pt modelId="{1B806E1E-FF07-4CFA-AD07-119973DD3093}" type="pres">
      <dgm:prSet presAssocID="{071B247A-499A-41A7-BEF1-D0B2C3E606DC}" presName="parentText" presStyleLbl="align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313E16-B4E4-4FF3-B0A6-3B1E1F4E6F8C}" type="pres">
      <dgm:prSet presAssocID="{071B247A-499A-41A7-BEF1-D0B2C3E606DC}" presName="descendantText" presStyleLbl="alignAcc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C93788F-6E97-489C-86BA-893C9FC59D7E}" type="presOf" srcId="{071B247A-499A-41A7-BEF1-D0B2C3E606DC}" destId="{1B806E1E-FF07-4CFA-AD07-119973DD3093}" srcOrd="0" destOrd="0" presId="urn:microsoft.com/office/officeart/2005/8/layout/chevron2"/>
    <dgm:cxn modelId="{882A2A69-3524-4DA9-AC11-700E39C4ECB2}" type="presOf" srcId="{A5EB7501-C44D-4D1C-AFE2-F523C86B2A66}" destId="{8BDA5209-4095-4AE6-A26A-5DE4429CF904}" srcOrd="0" destOrd="0" presId="urn:microsoft.com/office/officeart/2005/8/layout/chevron2"/>
    <dgm:cxn modelId="{7AF81436-1778-4831-BDCD-98B17BCAE3E2}" type="presOf" srcId="{B0519C3F-241A-465B-A818-3125760E3BB4}" destId="{35313E16-B4E4-4FF3-B0A6-3B1E1F4E6F8C}" srcOrd="0" destOrd="0" presId="urn:microsoft.com/office/officeart/2005/8/layout/chevron2"/>
    <dgm:cxn modelId="{0858B029-29AC-4D2C-88B5-F208E3506A65}" srcId="{071B247A-499A-41A7-BEF1-D0B2C3E606DC}" destId="{B0519C3F-241A-465B-A818-3125760E3BB4}" srcOrd="0" destOrd="0" parTransId="{8329D4EB-70E5-4139-BA5D-AA89A26EDC9C}" sibTransId="{F3943A8B-74CC-4F85-ABC5-F0B691BB666C}"/>
    <dgm:cxn modelId="{123073CA-D887-47C7-9F9E-267C9C59F97A}" srcId="{A5EB7501-C44D-4D1C-AFE2-F523C86B2A66}" destId="{071B247A-499A-41A7-BEF1-D0B2C3E606DC}" srcOrd="0" destOrd="0" parTransId="{E5166D58-F794-461C-B6C8-62D92A125FF5}" sibTransId="{10895523-0651-4398-BB85-E198D62EB35E}"/>
    <dgm:cxn modelId="{4ED2E756-3839-49A0-84B3-DF0154BCDE0A}" type="presParOf" srcId="{8BDA5209-4095-4AE6-A26A-5DE4429CF904}" destId="{6DB98FEC-B542-4DF0-AE19-3221B45FD0D1}" srcOrd="0" destOrd="0" presId="urn:microsoft.com/office/officeart/2005/8/layout/chevron2"/>
    <dgm:cxn modelId="{3D1C6826-07D8-45F7-832E-B0B72F2C9F46}" type="presParOf" srcId="{6DB98FEC-B542-4DF0-AE19-3221B45FD0D1}" destId="{1B806E1E-FF07-4CFA-AD07-119973DD3093}" srcOrd="0" destOrd="0" presId="urn:microsoft.com/office/officeart/2005/8/layout/chevron2"/>
    <dgm:cxn modelId="{84120DF6-900A-4495-B94D-762F2238D190}" type="presParOf" srcId="{6DB98FEC-B542-4DF0-AE19-3221B45FD0D1}" destId="{35313E16-B4E4-4FF3-B0A6-3B1E1F4E6F8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26F9A22E-BEB6-4746-9A47-FF7B0BE67AA6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901D469-E62E-4251-9B4F-60998117B0BE}">
      <dgm:prSet phldrT="[Text]" phldr="1"/>
      <dgm:spPr/>
      <dgm:t>
        <a:bodyPr/>
        <a:lstStyle/>
        <a:p>
          <a:endParaRPr lang="en-US"/>
        </a:p>
      </dgm:t>
    </dgm:pt>
    <dgm:pt modelId="{34E166E9-00D6-4399-B439-50C6C5694B74}" type="parTrans" cxnId="{2BC6E2DF-9502-4CEB-B11E-C119354771CA}">
      <dgm:prSet/>
      <dgm:spPr/>
      <dgm:t>
        <a:bodyPr/>
        <a:lstStyle/>
        <a:p>
          <a:endParaRPr lang="en-US"/>
        </a:p>
      </dgm:t>
    </dgm:pt>
    <dgm:pt modelId="{F5BD91E9-6F21-4123-8F12-3E3D818D6430}" type="sibTrans" cxnId="{2BC6E2DF-9502-4CEB-B11E-C119354771CA}">
      <dgm:prSet/>
      <dgm:spPr/>
      <dgm:t>
        <a:bodyPr/>
        <a:lstStyle/>
        <a:p>
          <a:endParaRPr lang="en-US"/>
        </a:p>
      </dgm:t>
    </dgm:pt>
    <dgm:pt modelId="{82DF1F4D-2CBE-4289-9CCA-EE66EA892697}">
      <dgm:prSet phldrT="[Text]" custT="1"/>
      <dgm:spPr/>
      <dgm:t>
        <a:bodyPr/>
        <a:lstStyle/>
        <a:p>
          <a:r>
            <a:rPr lang="en-US" sz="2700" dirty="0" smtClean="0"/>
            <a:t>Apply Game Theory to Viral Marketing</a:t>
          </a:r>
          <a:endParaRPr lang="en-US" sz="2700" dirty="0"/>
        </a:p>
      </dgm:t>
    </dgm:pt>
    <dgm:pt modelId="{AA29BEDF-642D-4296-9565-14C5043F68B6}" type="parTrans" cxnId="{99D6A75D-7648-4E33-AA63-2F0D0AF2B419}">
      <dgm:prSet/>
      <dgm:spPr/>
      <dgm:t>
        <a:bodyPr/>
        <a:lstStyle/>
        <a:p>
          <a:endParaRPr lang="en-US"/>
        </a:p>
      </dgm:t>
    </dgm:pt>
    <dgm:pt modelId="{8C1844B5-E6AF-4943-9783-7AD2E6764171}" type="sibTrans" cxnId="{99D6A75D-7648-4E33-AA63-2F0D0AF2B419}">
      <dgm:prSet/>
      <dgm:spPr/>
      <dgm:t>
        <a:bodyPr/>
        <a:lstStyle/>
        <a:p>
          <a:endParaRPr lang="en-US"/>
        </a:p>
      </dgm:t>
    </dgm:pt>
    <dgm:pt modelId="{95DF9452-12B6-4BBF-847E-74F0ADCDF62B}">
      <dgm:prSet phldrT="[Text]" phldr="1"/>
      <dgm:spPr/>
      <dgm:t>
        <a:bodyPr/>
        <a:lstStyle/>
        <a:p>
          <a:endParaRPr lang="en-US"/>
        </a:p>
      </dgm:t>
    </dgm:pt>
    <dgm:pt modelId="{FE8513A3-212E-4FD8-BE07-B3FFDA31238E}" type="parTrans" cxnId="{34CE77EB-7CB0-41DB-A434-C10FD54663A3}">
      <dgm:prSet/>
      <dgm:spPr/>
      <dgm:t>
        <a:bodyPr/>
        <a:lstStyle/>
        <a:p>
          <a:endParaRPr lang="en-US"/>
        </a:p>
      </dgm:t>
    </dgm:pt>
    <dgm:pt modelId="{E150D895-3870-4279-8F4D-567A6FDFBB22}" type="sibTrans" cxnId="{34CE77EB-7CB0-41DB-A434-C10FD54663A3}">
      <dgm:prSet/>
      <dgm:spPr/>
      <dgm:t>
        <a:bodyPr/>
        <a:lstStyle/>
        <a:p>
          <a:endParaRPr lang="en-US"/>
        </a:p>
      </dgm:t>
    </dgm:pt>
    <dgm:pt modelId="{A1704B21-DF81-444A-ACAC-43804D2DFAD9}">
      <dgm:prSet phldrT="[Text]" custT="1"/>
      <dgm:spPr/>
      <dgm:t>
        <a:bodyPr/>
        <a:lstStyle/>
        <a:p>
          <a:r>
            <a:rPr lang="en-US" sz="2800" dirty="0" smtClean="0"/>
            <a:t>Who are the players?</a:t>
          </a:r>
          <a:endParaRPr lang="en-US" sz="2800" dirty="0"/>
        </a:p>
      </dgm:t>
    </dgm:pt>
    <dgm:pt modelId="{B29CCA67-1E04-45CF-8298-088660CC4AE3}" type="parTrans" cxnId="{E8E4058E-F3A1-4FBC-BB1E-D06C2E20042D}">
      <dgm:prSet/>
      <dgm:spPr/>
      <dgm:t>
        <a:bodyPr/>
        <a:lstStyle/>
        <a:p>
          <a:endParaRPr lang="en-US"/>
        </a:p>
      </dgm:t>
    </dgm:pt>
    <dgm:pt modelId="{47FFA17E-1803-4940-9FD7-38749E01A1FE}" type="sibTrans" cxnId="{E8E4058E-F3A1-4FBC-BB1E-D06C2E20042D}">
      <dgm:prSet/>
      <dgm:spPr/>
      <dgm:t>
        <a:bodyPr/>
        <a:lstStyle/>
        <a:p>
          <a:endParaRPr lang="en-US"/>
        </a:p>
      </dgm:t>
    </dgm:pt>
    <dgm:pt modelId="{AFB222E6-21A5-4994-8FC8-EF21A3DD2AF1}">
      <dgm:prSet phldrT="[Text]" phldr="1"/>
      <dgm:spPr/>
      <dgm:t>
        <a:bodyPr/>
        <a:lstStyle/>
        <a:p>
          <a:endParaRPr lang="en-US"/>
        </a:p>
      </dgm:t>
    </dgm:pt>
    <dgm:pt modelId="{FA536F17-49FF-49D7-B62B-D9232F626B02}" type="parTrans" cxnId="{13E1AB12-8482-448C-921B-B28CC5F0B8E9}">
      <dgm:prSet/>
      <dgm:spPr/>
      <dgm:t>
        <a:bodyPr/>
        <a:lstStyle/>
        <a:p>
          <a:endParaRPr lang="en-US"/>
        </a:p>
      </dgm:t>
    </dgm:pt>
    <dgm:pt modelId="{4FCE2D5E-E6CE-457D-88D6-B4308595729E}" type="sibTrans" cxnId="{13E1AB12-8482-448C-921B-B28CC5F0B8E9}">
      <dgm:prSet/>
      <dgm:spPr/>
      <dgm:t>
        <a:bodyPr/>
        <a:lstStyle/>
        <a:p>
          <a:endParaRPr lang="en-US"/>
        </a:p>
      </dgm:t>
    </dgm:pt>
    <dgm:pt modelId="{3B23D257-0E3A-4A24-AD89-3F90D71F8AC8}">
      <dgm:prSet phldrT="[Text]" custT="1"/>
      <dgm:spPr/>
      <dgm:t>
        <a:bodyPr/>
        <a:lstStyle/>
        <a:p>
          <a:r>
            <a:rPr lang="en-US" sz="2800" dirty="0" smtClean="0"/>
            <a:t>Behaviors</a:t>
          </a:r>
          <a:endParaRPr lang="en-US" sz="2800" dirty="0"/>
        </a:p>
      </dgm:t>
    </dgm:pt>
    <dgm:pt modelId="{BF746F01-9CBA-4033-86E1-107D28E53C6F}" type="parTrans" cxnId="{AFB034BD-429D-4A43-97A6-D306C0316C85}">
      <dgm:prSet/>
      <dgm:spPr/>
      <dgm:t>
        <a:bodyPr/>
        <a:lstStyle/>
        <a:p>
          <a:endParaRPr lang="en-US"/>
        </a:p>
      </dgm:t>
    </dgm:pt>
    <dgm:pt modelId="{46FB98E8-7EFB-483B-B8A3-20F6320B96AC}" type="sibTrans" cxnId="{AFB034BD-429D-4A43-97A6-D306C0316C85}">
      <dgm:prSet/>
      <dgm:spPr/>
      <dgm:t>
        <a:bodyPr/>
        <a:lstStyle/>
        <a:p>
          <a:endParaRPr lang="en-US"/>
        </a:p>
      </dgm:t>
    </dgm:pt>
    <dgm:pt modelId="{27056316-C4B2-4289-BFFA-5A99ED14A87C}" type="pres">
      <dgm:prSet presAssocID="{26F9A22E-BEB6-4746-9A47-FF7B0BE67AA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F678317-8160-4C51-9BF9-37642CD9F6FD}" type="pres">
      <dgm:prSet presAssocID="{3901D469-E62E-4251-9B4F-60998117B0BE}" presName="composite" presStyleCnt="0"/>
      <dgm:spPr/>
    </dgm:pt>
    <dgm:pt modelId="{55508833-7DAC-4929-AC61-0ED6EACCABDA}" type="pres">
      <dgm:prSet presAssocID="{3901D469-E62E-4251-9B4F-60998117B0BE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FE442A-3591-49AD-A2EA-967505D62234}" type="pres">
      <dgm:prSet presAssocID="{3901D469-E62E-4251-9B4F-60998117B0BE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843888-69D8-442E-9566-DD8144EC7861}" type="pres">
      <dgm:prSet presAssocID="{F5BD91E9-6F21-4123-8F12-3E3D818D6430}" presName="sp" presStyleCnt="0"/>
      <dgm:spPr/>
    </dgm:pt>
    <dgm:pt modelId="{8F7074DA-C7CD-43CC-AA0B-22D00887C1D4}" type="pres">
      <dgm:prSet presAssocID="{95DF9452-12B6-4BBF-847E-74F0ADCDF62B}" presName="composite" presStyleCnt="0"/>
      <dgm:spPr/>
    </dgm:pt>
    <dgm:pt modelId="{0F8D2153-7412-4436-B9C0-1CBA5B99FD41}" type="pres">
      <dgm:prSet presAssocID="{95DF9452-12B6-4BBF-847E-74F0ADCDF62B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377BA1-7A2C-499B-A233-91C2AAC44FF0}" type="pres">
      <dgm:prSet presAssocID="{95DF9452-12B6-4BBF-847E-74F0ADCDF62B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E2CA38-385C-432B-B6A5-0C71EF65FFAF}" type="pres">
      <dgm:prSet presAssocID="{E150D895-3870-4279-8F4D-567A6FDFBB22}" presName="sp" presStyleCnt="0"/>
      <dgm:spPr/>
    </dgm:pt>
    <dgm:pt modelId="{A57D6A9A-4AEE-4BFB-989E-830222C8B440}" type="pres">
      <dgm:prSet presAssocID="{AFB222E6-21A5-4994-8FC8-EF21A3DD2AF1}" presName="composite" presStyleCnt="0"/>
      <dgm:spPr/>
    </dgm:pt>
    <dgm:pt modelId="{C8B8FE5E-0E09-4054-BD82-D658F0EAFD6A}" type="pres">
      <dgm:prSet presAssocID="{AFB222E6-21A5-4994-8FC8-EF21A3DD2AF1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FB166B-746D-401D-9125-4594A811EEAC}" type="pres">
      <dgm:prSet presAssocID="{AFB222E6-21A5-4994-8FC8-EF21A3DD2AF1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B4425FC-97DF-4C11-87EE-9CAC35A023A4}" type="presOf" srcId="{A1704B21-DF81-444A-ACAC-43804D2DFAD9}" destId="{F1377BA1-7A2C-499B-A233-91C2AAC44FF0}" srcOrd="0" destOrd="0" presId="urn:microsoft.com/office/officeart/2005/8/layout/chevron2"/>
    <dgm:cxn modelId="{2367ED9C-8AC3-496F-A8D0-8C0A03A38EB6}" type="presOf" srcId="{3901D469-E62E-4251-9B4F-60998117B0BE}" destId="{55508833-7DAC-4929-AC61-0ED6EACCABDA}" srcOrd="0" destOrd="0" presId="urn:microsoft.com/office/officeart/2005/8/layout/chevron2"/>
    <dgm:cxn modelId="{71A8B028-70B5-46FB-A01A-2381C6FA66A9}" type="presOf" srcId="{3B23D257-0E3A-4A24-AD89-3F90D71F8AC8}" destId="{9FFB166B-746D-401D-9125-4594A811EEAC}" srcOrd="0" destOrd="0" presId="urn:microsoft.com/office/officeart/2005/8/layout/chevron2"/>
    <dgm:cxn modelId="{2BC6E2DF-9502-4CEB-B11E-C119354771CA}" srcId="{26F9A22E-BEB6-4746-9A47-FF7B0BE67AA6}" destId="{3901D469-E62E-4251-9B4F-60998117B0BE}" srcOrd="0" destOrd="0" parTransId="{34E166E9-00D6-4399-B439-50C6C5694B74}" sibTransId="{F5BD91E9-6F21-4123-8F12-3E3D818D6430}"/>
    <dgm:cxn modelId="{99D6A75D-7648-4E33-AA63-2F0D0AF2B419}" srcId="{3901D469-E62E-4251-9B4F-60998117B0BE}" destId="{82DF1F4D-2CBE-4289-9CCA-EE66EA892697}" srcOrd="0" destOrd="0" parTransId="{AA29BEDF-642D-4296-9565-14C5043F68B6}" sibTransId="{8C1844B5-E6AF-4943-9783-7AD2E6764171}"/>
    <dgm:cxn modelId="{AFB034BD-429D-4A43-97A6-D306C0316C85}" srcId="{AFB222E6-21A5-4994-8FC8-EF21A3DD2AF1}" destId="{3B23D257-0E3A-4A24-AD89-3F90D71F8AC8}" srcOrd="0" destOrd="0" parTransId="{BF746F01-9CBA-4033-86E1-107D28E53C6F}" sibTransId="{46FB98E8-7EFB-483B-B8A3-20F6320B96AC}"/>
    <dgm:cxn modelId="{E8E4058E-F3A1-4FBC-BB1E-D06C2E20042D}" srcId="{95DF9452-12B6-4BBF-847E-74F0ADCDF62B}" destId="{A1704B21-DF81-444A-ACAC-43804D2DFAD9}" srcOrd="0" destOrd="0" parTransId="{B29CCA67-1E04-45CF-8298-088660CC4AE3}" sibTransId="{47FFA17E-1803-4940-9FD7-38749E01A1FE}"/>
    <dgm:cxn modelId="{34CE77EB-7CB0-41DB-A434-C10FD54663A3}" srcId="{26F9A22E-BEB6-4746-9A47-FF7B0BE67AA6}" destId="{95DF9452-12B6-4BBF-847E-74F0ADCDF62B}" srcOrd="1" destOrd="0" parTransId="{FE8513A3-212E-4FD8-BE07-B3FFDA31238E}" sibTransId="{E150D895-3870-4279-8F4D-567A6FDFBB22}"/>
    <dgm:cxn modelId="{7C8CC9E3-9D90-4DCB-89BD-BA7B868AF3DB}" type="presOf" srcId="{95DF9452-12B6-4BBF-847E-74F0ADCDF62B}" destId="{0F8D2153-7412-4436-B9C0-1CBA5B99FD41}" srcOrd="0" destOrd="0" presId="urn:microsoft.com/office/officeart/2005/8/layout/chevron2"/>
    <dgm:cxn modelId="{13E1AB12-8482-448C-921B-B28CC5F0B8E9}" srcId="{26F9A22E-BEB6-4746-9A47-FF7B0BE67AA6}" destId="{AFB222E6-21A5-4994-8FC8-EF21A3DD2AF1}" srcOrd="2" destOrd="0" parTransId="{FA536F17-49FF-49D7-B62B-D9232F626B02}" sibTransId="{4FCE2D5E-E6CE-457D-88D6-B4308595729E}"/>
    <dgm:cxn modelId="{ECF2245D-F6BF-496A-87E8-CF205A44A472}" type="presOf" srcId="{82DF1F4D-2CBE-4289-9CCA-EE66EA892697}" destId="{C5FE442A-3591-49AD-A2EA-967505D62234}" srcOrd="0" destOrd="0" presId="urn:microsoft.com/office/officeart/2005/8/layout/chevron2"/>
    <dgm:cxn modelId="{19E26A18-7696-4B63-B275-F8529D6F822C}" type="presOf" srcId="{26F9A22E-BEB6-4746-9A47-FF7B0BE67AA6}" destId="{27056316-C4B2-4289-BFFA-5A99ED14A87C}" srcOrd="0" destOrd="0" presId="urn:microsoft.com/office/officeart/2005/8/layout/chevron2"/>
    <dgm:cxn modelId="{BED393BB-73A2-4E70-BF84-9ABCFE654C35}" type="presOf" srcId="{AFB222E6-21A5-4994-8FC8-EF21A3DD2AF1}" destId="{C8B8FE5E-0E09-4054-BD82-D658F0EAFD6A}" srcOrd="0" destOrd="0" presId="urn:microsoft.com/office/officeart/2005/8/layout/chevron2"/>
    <dgm:cxn modelId="{175FB6D1-2E37-46E5-85E1-3BCA80A82E72}" type="presParOf" srcId="{27056316-C4B2-4289-BFFA-5A99ED14A87C}" destId="{FF678317-8160-4C51-9BF9-37642CD9F6FD}" srcOrd="0" destOrd="0" presId="urn:microsoft.com/office/officeart/2005/8/layout/chevron2"/>
    <dgm:cxn modelId="{F02356DA-E6C1-4291-A350-820DC62F1698}" type="presParOf" srcId="{FF678317-8160-4C51-9BF9-37642CD9F6FD}" destId="{55508833-7DAC-4929-AC61-0ED6EACCABDA}" srcOrd="0" destOrd="0" presId="urn:microsoft.com/office/officeart/2005/8/layout/chevron2"/>
    <dgm:cxn modelId="{EA1FAC0D-2975-4EAC-9128-658903506058}" type="presParOf" srcId="{FF678317-8160-4C51-9BF9-37642CD9F6FD}" destId="{C5FE442A-3591-49AD-A2EA-967505D62234}" srcOrd="1" destOrd="0" presId="urn:microsoft.com/office/officeart/2005/8/layout/chevron2"/>
    <dgm:cxn modelId="{45977D5D-4DC9-4844-87A3-94BC743D727A}" type="presParOf" srcId="{27056316-C4B2-4289-BFFA-5A99ED14A87C}" destId="{D6843888-69D8-442E-9566-DD8144EC7861}" srcOrd="1" destOrd="0" presId="urn:microsoft.com/office/officeart/2005/8/layout/chevron2"/>
    <dgm:cxn modelId="{F42A16C7-4E65-4FF7-92A1-6EB436CD4494}" type="presParOf" srcId="{27056316-C4B2-4289-BFFA-5A99ED14A87C}" destId="{8F7074DA-C7CD-43CC-AA0B-22D00887C1D4}" srcOrd="2" destOrd="0" presId="urn:microsoft.com/office/officeart/2005/8/layout/chevron2"/>
    <dgm:cxn modelId="{E5C0C7B6-D0CE-45AF-A6C9-D2267FCA5983}" type="presParOf" srcId="{8F7074DA-C7CD-43CC-AA0B-22D00887C1D4}" destId="{0F8D2153-7412-4436-B9C0-1CBA5B99FD41}" srcOrd="0" destOrd="0" presId="urn:microsoft.com/office/officeart/2005/8/layout/chevron2"/>
    <dgm:cxn modelId="{5CFF4F79-6824-4810-A42A-CF3255214E74}" type="presParOf" srcId="{8F7074DA-C7CD-43CC-AA0B-22D00887C1D4}" destId="{F1377BA1-7A2C-499B-A233-91C2AAC44FF0}" srcOrd="1" destOrd="0" presId="urn:microsoft.com/office/officeart/2005/8/layout/chevron2"/>
    <dgm:cxn modelId="{32EF909D-37C4-48A4-99A0-8BA8C04F627D}" type="presParOf" srcId="{27056316-C4B2-4289-BFFA-5A99ED14A87C}" destId="{BEE2CA38-385C-432B-B6A5-0C71EF65FFAF}" srcOrd="3" destOrd="0" presId="urn:microsoft.com/office/officeart/2005/8/layout/chevron2"/>
    <dgm:cxn modelId="{17655B65-C97F-482D-B7F6-DDB7E980F54C}" type="presParOf" srcId="{27056316-C4B2-4289-BFFA-5A99ED14A87C}" destId="{A57D6A9A-4AEE-4BFB-989E-830222C8B440}" srcOrd="4" destOrd="0" presId="urn:microsoft.com/office/officeart/2005/8/layout/chevron2"/>
    <dgm:cxn modelId="{CC5C19FE-6A79-4153-A5DC-9DDDE6172097}" type="presParOf" srcId="{A57D6A9A-4AEE-4BFB-989E-830222C8B440}" destId="{C8B8FE5E-0E09-4054-BD82-D658F0EAFD6A}" srcOrd="0" destOrd="0" presId="urn:microsoft.com/office/officeart/2005/8/layout/chevron2"/>
    <dgm:cxn modelId="{9C0AC952-07A9-4430-A1A6-CE112CCE4030}" type="presParOf" srcId="{A57D6A9A-4AEE-4BFB-989E-830222C8B440}" destId="{9FFB166B-746D-401D-9125-4594A811EEA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4061C4E-76E2-4A96-9728-C2F8910A46B8}">
      <dsp:nvSpPr>
        <dsp:cNvPr id="0" name=""/>
        <dsp:cNvSpPr/>
      </dsp:nvSpPr>
      <dsp:spPr>
        <a:xfrm>
          <a:off x="710067" y="470"/>
          <a:ext cx="3220679" cy="19324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Nodes</a:t>
          </a:r>
          <a:endParaRPr lang="en-US" sz="4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10067" y="470"/>
        <a:ext cx="3220679" cy="1932407"/>
      </dsp:txXfrm>
    </dsp:sp>
    <dsp:sp modelId="{4B8E7AB2-4070-42E3-804D-4B4862951A3C}">
      <dsp:nvSpPr>
        <dsp:cNvPr id="0" name=""/>
        <dsp:cNvSpPr/>
      </dsp:nvSpPr>
      <dsp:spPr>
        <a:xfrm>
          <a:off x="4252815" y="470"/>
          <a:ext cx="3220679" cy="19324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Edges</a:t>
          </a:r>
          <a:endParaRPr lang="en-US" sz="4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252815" y="470"/>
        <a:ext cx="3220679" cy="1932407"/>
      </dsp:txXfrm>
    </dsp:sp>
    <dsp:sp modelId="{1A4A876C-DD49-47C9-BA39-A1C0999187E8}">
      <dsp:nvSpPr>
        <dsp:cNvPr id="0" name=""/>
        <dsp:cNvSpPr/>
      </dsp:nvSpPr>
      <dsp:spPr>
        <a:xfrm>
          <a:off x="685816" y="2255417"/>
          <a:ext cx="3220679" cy="193240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Directed &amp; Undirected</a:t>
          </a:r>
          <a:endParaRPr lang="en-US" sz="4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85816" y="2255417"/>
        <a:ext cx="3220679" cy="193240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DB805DD-0514-401E-9743-81A46AB510FA}">
      <dsp:nvSpPr>
        <dsp:cNvPr id="0" name=""/>
        <dsp:cNvSpPr/>
      </dsp:nvSpPr>
      <dsp:spPr>
        <a:xfrm rot="10800000">
          <a:off x="1269382" y="1163"/>
          <a:ext cx="4205859" cy="84004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0438" tIns="87630" rIns="163576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Contagious</a:t>
          </a:r>
          <a:endParaRPr lang="en-US" sz="23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1269382" y="1163"/>
        <a:ext cx="4205859" cy="840047"/>
      </dsp:txXfrm>
    </dsp:sp>
    <dsp:sp modelId="{67BA8C32-D9AE-4257-BB39-0C8FE1A9377A}">
      <dsp:nvSpPr>
        <dsp:cNvPr id="0" name=""/>
        <dsp:cNvSpPr/>
      </dsp:nvSpPr>
      <dsp:spPr>
        <a:xfrm>
          <a:off x="849358" y="1163"/>
          <a:ext cx="840047" cy="84004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602004-80F1-409E-9E5A-82107BE637C3}">
      <dsp:nvSpPr>
        <dsp:cNvPr id="0" name=""/>
        <dsp:cNvSpPr/>
      </dsp:nvSpPr>
      <dsp:spPr>
        <a:xfrm rot="10800000">
          <a:off x="1269382" y="1091972"/>
          <a:ext cx="4205859" cy="84004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0438" tIns="87630" rIns="163576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Progressive &amp; </a:t>
          </a:r>
          <a:r>
            <a:rPr lang="en-US" sz="23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Nonprogressive</a:t>
          </a:r>
          <a:endParaRPr lang="en-US" sz="23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1269382" y="1091972"/>
        <a:ext cx="4205859" cy="840047"/>
      </dsp:txXfrm>
    </dsp:sp>
    <dsp:sp modelId="{DC56D8C8-08E2-4C90-B7F7-B2D649CA32FE}">
      <dsp:nvSpPr>
        <dsp:cNvPr id="0" name=""/>
        <dsp:cNvSpPr/>
      </dsp:nvSpPr>
      <dsp:spPr>
        <a:xfrm>
          <a:off x="849358" y="1091972"/>
          <a:ext cx="840047" cy="84004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4810A3-3BBA-4A95-AEE4-9538E247DA21}">
      <dsp:nvSpPr>
        <dsp:cNvPr id="0" name=""/>
        <dsp:cNvSpPr/>
      </dsp:nvSpPr>
      <dsp:spPr>
        <a:xfrm rot="10800000">
          <a:off x="1269382" y="2182780"/>
          <a:ext cx="4205859" cy="84004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0438" tIns="87630" rIns="163576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Weighted edges</a:t>
          </a:r>
          <a:endParaRPr lang="en-US" sz="23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1269382" y="2182780"/>
        <a:ext cx="4205859" cy="840047"/>
      </dsp:txXfrm>
    </dsp:sp>
    <dsp:sp modelId="{B73FDBF2-B150-4E63-9155-85C9714A0C59}">
      <dsp:nvSpPr>
        <dsp:cNvPr id="0" name=""/>
        <dsp:cNvSpPr/>
      </dsp:nvSpPr>
      <dsp:spPr>
        <a:xfrm>
          <a:off x="849358" y="2182780"/>
          <a:ext cx="840047" cy="84004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FE7784-2EC1-412C-B066-124D571BCCBA}">
      <dsp:nvSpPr>
        <dsp:cNvPr id="0" name=""/>
        <dsp:cNvSpPr/>
      </dsp:nvSpPr>
      <dsp:spPr>
        <a:xfrm rot="10800000">
          <a:off x="1269382" y="3273588"/>
          <a:ext cx="4205859" cy="840047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70438" tIns="87630" rIns="163576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“Target” node</a:t>
          </a:r>
          <a:endParaRPr lang="en-US" sz="23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1269382" y="3273588"/>
        <a:ext cx="4205859" cy="840047"/>
      </dsp:txXfrm>
    </dsp:sp>
    <dsp:sp modelId="{94D741F7-436A-45B3-B75A-41DFB5DFC4CB}">
      <dsp:nvSpPr>
        <dsp:cNvPr id="0" name=""/>
        <dsp:cNvSpPr/>
      </dsp:nvSpPr>
      <dsp:spPr>
        <a:xfrm>
          <a:off x="849358" y="3273588"/>
          <a:ext cx="840047" cy="840047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2E61F6-2DB3-408D-849E-A128C1A9A305}">
      <dsp:nvSpPr>
        <dsp:cNvPr id="0" name=""/>
        <dsp:cNvSpPr/>
      </dsp:nvSpPr>
      <dsp:spPr>
        <a:xfrm rot="5400000">
          <a:off x="-228817" y="229683"/>
          <a:ext cx="1525447" cy="10678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rot="5400000">
        <a:off x="-228817" y="229683"/>
        <a:ext cx="1525447" cy="1067813"/>
      </dsp:txXfrm>
    </dsp:sp>
    <dsp:sp modelId="{A90F2719-0354-4F98-A309-EBA6D8602E5D}">
      <dsp:nvSpPr>
        <dsp:cNvPr id="0" name=""/>
        <dsp:cNvSpPr/>
      </dsp:nvSpPr>
      <dsp:spPr>
        <a:xfrm rot="5400000">
          <a:off x="4129917" y="-3061237"/>
          <a:ext cx="991541" cy="71157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Prisoners’ Dilemma</a:t>
          </a:r>
          <a:endParaRPr lang="en-US" sz="2800" kern="1200" dirty="0"/>
        </a:p>
      </dsp:txBody>
      <dsp:txXfrm rot="5400000">
        <a:off x="4129917" y="-3061237"/>
        <a:ext cx="991541" cy="7115749"/>
      </dsp:txXfrm>
    </dsp:sp>
    <dsp:sp modelId="{D966682A-F708-40F7-BA94-7A79215C2059}">
      <dsp:nvSpPr>
        <dsp:cNvPr id="0" name=""/>
        <dsp:cNvSpPr/>
      </dsp:nvSpPr>
      <dsp:spPr>
        <a:xfrm rot="5400000">
          <a:off x="-228817" y="1560005"/>
          <a:ext cx="1525447" cy="10678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rot="5400000">
        <a:off x="-228817" y="1560005"/>
        <a:ext cx="1525447" cy="1067813"/>
      </dsp:txXfrm>
    </dsp:sp>
    <dsp:sp modelId="{AC273F5B-F1B1-4607-9842-6E2BEBB6AD86}">
      <dsp:nvSpPr>
        <dsp:cNvPr id="0" name=""/>
        <dsp:cNvSpPr/>
      </dsp:nvSpPr>
      <dsp:spPr>
        <a:xfrm rot="5400000">
          <a:off x="4129917" y="-1730915"/>
          <a:ext cx="991541" cy="71157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Two choices</a:t>
          </a:r>
          <a:endParaRPr lang="en-US" sz="2800" kern="1200" dirty="0"/>
        </a:p>
      </dsp:txBody>
      <dsp:txXfrm rot="5400000">
        <a:off x="4129917" y="-1730915"/>
        <a:ext cx="991541" cy="7115749"/>
      </dsp:txXfrm>
    </dsp:sp>
    <dsp:sp modelId="{41B3E41C-750D-48FE-88F8-3928A77040B7}">
      <dsp:nvSpPr>
        <dsp:cNvPr id="0" name=""/>
        <dsp:cNvSpPr/>
      </dsp:nvSpPr>
      <dsp:spPr>
        <a:xfrm rot="5400000">
          <a:off x="-228817" y="2890328"/>
          <a:ext cx="1525447" cy="10678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rot="5400000">
        <a:off x="-228817" y="2890328"/>
        <a:ext cx="1525447" cy="1067813"/>
      </dsp:txXfrm>
    </dsp:sp>
    <dsp:sp modelId="{7467E58E-9EEE-4DF3-90EB-E6F79EB593DE}">
      <dsp:nvSpPr>
        <dsp:cNvPr id="0" name=""/>
        <dsp:cNvSpPr/>
      </dsp:nvSpPr>
      <dsp:spPr>
        <a:xfrm rot="5400000">
          <a:off x="4129917" y="-400593"/>
          <a:ext cx="991541" cy="711574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Confess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Don’t Confess</a:t>
          </a:r>
          <a:endParaRPr lang="en-US" sz="2800" kern="1200" dirty="0"/>
        </a:p>
      </dsp:txBody>
      <dsp:txXfrm rot="5400000">
        <a:off x="4129917" y="-400593"/>
        <a:ext cx="991541" cy="711574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AA0B3DE-6D27-4BED-B372-168595471C10}">
      <dsp:nvSpPr>
        <dsp:cNvPr id="0" name=""/>
        <dsp:cNvSpPr/>
      </dsp:nvSpPr>
      <dsp:spPr>
        <a:xfrm rot="5400000">
          <a:off x="-146603" y="147395"/>
          <a:ext cx="977358" cy="68415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5400000">
        <a:off x="-146603" y="147395"/>
        <a:ext cx="977358" cy="684151"/>
      </dsp:txXfrm>
    </dsp:sp>
    <dsp:sp modelId="{BD9C241E-58CC-4265-8309-6A5F170E5539}">
      <dsp:nvSpPr>
        <dsp:cNvPr id="0" name=""/>
        <dsp:cNvSpPr/>
      </dsp:nvSpPr>
      <dsp:spPr>
        <a:xfrm rot="5400000">
          <a:off x="4116214" y="-3431272"/>
          <a:ext cx="635283" cy="74994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/>
            <a:t>Payoff</a:t>
          </a:r>
          <a:endParaRPr lang="en-US" sz="3200" kern="1200" dirty="0"/>
        </a:p>
      </dsp:txBody>
      <dsp:txXfrm rot="5400000">
        <a:off x="4116214" y="-3431272"/>
        <a:ext cx="635283" cy="7499410"/>
      </dsp:txXfrm>
    </dsp:sp>
    <dsp:sp modelId="{20246218-E45C-46C5-A16A-664A3D13BD7F}">
      <dsp:nvSpPr>
        <dsp:cNvPr id="0" name=""/>
        <dsp:cNvSpPr/>
      </dsp:nvSpPr>
      <dsp:spPr>
        <a:xfrm rot="5400000">
          <a:off x="-146603" y="916811"/>
          <a:ext cx="977358" cy="68415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900" kern="1200"/>
        </a:p>
      </dsp:txBody>
      <dsp:txXfrm rot="5400000">
        <a:off x="-146603" y="916811"/>
        <a:ext cx="977358" cy="684151"/>
      </dsp:txXfrm>
    </dsp:sp>
    <dsp:sp modelId="{C724678F-53A4-491B-B5A0-14D0F8DCA92F}">
      <dsp:nvSpPr>
        <dsp:cNvPr id="0" name=""/>
        <dsp:cNvSpPr/>
      </dsp:nvSpPr>
      <dsp:spPr>
        <a:xfrm rot="5400000">
          <a:off x="4116214" y="-2661855"/>
          <a:ext cx="635283" cy="74994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/>
            <a:t>Prisoners’ Outcomes</a:t>
          </a:r>
          <a:endParaRPr lang="en-US" sz="3200" kern="1200" dirty="0"/>
        </a:p>
      </dsp:txBody>
      <dsp:txXfrm rot="5400000">
        <a:off x="4116214" y="-2661855"/>
        <a:ext cx="635283" cy="7499410"/>
      </dsp:txXfrm>
    </dsp:sp>
    <dsp:sp modelId="{343A68C5-9A4E-48E5-9C3E-1B1F63586960}">
      <dsp:nvSpPr>
        <dsp:cNvPr id="0" name=""/>
        <dsp:cNvSpPr/>
      </dsp:nvSpPr>
      <dsp:spPr>
        <a:xfrm rot="5400000">
          <a:off x="-146603" y="1686228"/>
          <a:ext cx="977358" cy="684151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700" kern="1200" dirty="0"/>
        </a:p>
      </dsp:txBody>
      <dsp:txXfrm rot="5400000">
        <a:off x="-146603" y="1686228"/>
        <a:ext cx="977358" cy="684151"/>
      </dsp:txXfrm>
    </dsp:sp>
    <dsp:sp modelId="{A2C92E9A-6819-4E8A-BDEE-40790A14387A}">
      <dsp:nvSpPr>
        <dsp:cNvPr id="0" name=""/>
        <dsp:cNvSpPr/>
      </dsp:nvSpPr>
      <dsp:spPr>
        <a:xfrm rot="5400000">
          <a:off x="4116214" y="-1892438"/>
          <a:ext cx="635283" cy="749941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0320" rIns="20320" bIns="203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200" kern="1200" dirty="0" smtClean="0"/>
            <a:t>Payoff Table</a:t>
          </a:r>
          <a:endParaRPr lang="en-US" sz="3200" kern="1200" dirty="0"/>
        </a:p>
      </dsp:txBody>
      <dsp:txXfrm rot="5400000">
        <a:off x="4116214" y="-1892438"/>
        <a:ext cx="635283" cy="749941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B806E1E-FF07-4CFA-AD07-119973DD3093}">
      <dsp:nvSpPr>
        <dsp:cNvPr id="0" name=""/>
        <dsp:cNvSpPr/>
      </dsp:nvSpPr>
      <dsp:spPr>
        <a:xfrm rot="5400000">
          <a:off x="-188664" y="189616"/>
          <a:ext cx="1257765" cy="8804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 rot="5400000">
        <a:off x="-188664" y="189616"/>
        <a:ext cx="1257765" cy="880435"/>
      </dsp:txXfrm>
    </dsp:sp>
    <dsp:sp modelId="{35313E16-B4E4-4FF3-B0A6-3B1E1F4E6F8C}">
      <dsp:nvSpPr>
        <dsp:cNvPr id="0" name=""/>
        <dsp:cNvSpPr/>
      </dsp:nvSpPr>
      <dsp:spPr>
        <a:xfrm rot="5400000">
          <a:off x="4123225" y="-3241837"/>
          <a:ext cx="817547" cy="73031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Zero Sum and </a:t>
          </a:r>
          <a:r>
            <a:rPr lang="en-US" sz="2400" kern="1200" dirty="0" err="1" smtClean="0"/>
            <a:t>Nonconstant</a:t>
          </a:r>
          <a:r>
            <a:rPr lang="en-US" sz="2400" kern="1200" dirty="0" smtClean="0"/>
            <a:t> Sum Games</a:t>
          </a:r>
          <a:endParaRPr lang="en-US" sz="2400" kern="1200" dirty="0"/>
        </a:p>
      </dsp:txBody>
      <dsp:txXfrm rot="5400000">
        <a:off x="4123225" y="-3241837"/>
        <a:ext cx="817547" cy="7303126"/>
      </dsp:txXfrm>
    </dsp:sp>
    <dsp:sp modelId="{6EC340FC-12C0-4846-8949-4C3DCE0C034C}">
      <dsp:nvSpPr>
        <dsp:cNvPr id="0" name=""/>
        <dsp:cNvSpPr/>
      </dsp:nvSpPr>
      <dsp:spPr>
        <a:xfrm rot="5400000">
          <a:off x="-188664" y="1142922"/>
          <a:ext cx="1257765" cy="880435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200" kern="1200"/>
        </a:p>
      </dsp:txBody>
      <dsp:txXfrm rot="5400000">
        <a:off x="-188664" y="1142922"/>
        <a:ext cx="1257765" cy="880435"/>
      </dsp:txXfrm>
    </dsp:sp>
    <dsp:sp modelId="{E79A9238-94D4-4B45-B1B7-11B9D5DD7E2E}">
      <dsp:nvSpPr>
        <dsp:cNvPr id="0" name=""/>
        <dsp:cNvSpPr/>
      </dsp:nvSpPr>
      <dsp:spPr>
        <a:xfrm rot="5400000">
          <a:off x="4123225" y="-2288531"/>
          <a:ext cx="817547" cy="73031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/>
            <a:t>Nash Equilibrium</a:t>
          </a:r>
          <a:endParaRPr lang="en-US" sz="2400" kern="1200" dirty="0"/>
        </a:p>
      </dsp:txBody>
      <dsp:txXfrm rot="5400000">
        <a:off x="4123225" y="-2288531"/>
        <a:ext cx="817547" cy="7303126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B806E1E-FF07-4CFA-AD07-119973DD3093}">
      <dsp:nvSpPr>
        <dsp:cNvPr id="0" name=""/>
        <dsp:cNvSpPr/>
      </dsp:nvSpPr>
      <dsp:spPr>
        <a:xfrm rot="5400000">
          <a:off x="-171926" y="171926"/>
          <a:ext cx="1146175" cy="8023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000" kern="1200" dirty="0"/>
        </a:p>
      </dsp:txBody>
      <dsp:txXfrm rot="5400000">
        <a:off x="-171926" y="171926"/>
        <a:ext cx="1146175" cy="802322"/>
      </dsp:txXfrm>
    </dsp:sp>
    <dsp:sp modelId="{35313E16-B4E4-4FF3-B0A6-3B1E1F4E6F8C}">
      <dsp:nvSpPr>
        <dsp:cNvPr id="0" name=""/>
        <dsp:cNvSpPr/>
      </dsp:nvSpPr>
      <dsp:spPr>
        <a:xfrm rot="5400000">
          <a:off x="4120435" y="-3318112"/>
          <a:ext cx="745013" cy="738123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Clean Kitchen: $50, Clean Basement: $30, Clean Living Room: $20</a:t>
          </a:r>
          <a:endParaRPr lang="en-US" sz="2000" kern="1200" dirty="0"/>
        </a:p>
      </dsp:txBody>
      <dsp:txXfrm rot="5400000">
        <a:off x="4120435" y="-3318112"/>
        <a:ext cx="745013" cy="7381239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5508833-7DAC-4929-AC61-0ED6EACCABDA}">
      <dsp:nvSpPr>
        <dsp:cNvPr id="0" name=""/>
        <dsp:cNvSpPr/>
      </dsp:nvSpPr>
      <dsp:spPr>
        <a:xfrm rot="5400000">
          <a:off x="-228817" y="229683"/>
          <a:ext cx="1525447" cy="10678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rot="5400000">
        <a:off x="-228817" y="229683"/>
        <a:ext cx="1525447" cy="1067813"/>
      </dsp:txXfrm>
    </dsp:sp>
    <dsp:sp modelId="{C5FE442A-3591-49AD-A2EA-967505D62234}">
      <dsp:nvSpPr>
        <dsp:cNvPr id="0" name=""/>
        <dsp:cNvSpPr/>
      </dsp:nvSpPr>
      <dsp:spPr>
        <a:xfrm rot="5400000">
          <a:off x="4129917" y="-3061237"/>
          <a:ext cx="991541" cy="71157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Apply Game Theory to Viral Marketing</a:t>
          </a:r>
          <a:endParaRPr lang="en-US" sz="2700" kern="1200" dirty="0"/>
        </a:p>
      </dsp:txBody>
      <dsp:txXfrm rot="5400000">
        <a:off x="4129917" y="-3061237"/>
        <a:ext cx="991541" cy="7115748"/>
      </dsp:txXfrm>
    </dsp:sp>
    <dsp:sp modelId="{0F8D2153-7412-4436-B9C0-1CBA5B99FD41}">
      <dsp:nvSpPr>
        <dsp:cNvPr id="0" name=""/>
        <dsp:cNvSpPr/>
      </dsp:nvSpPr>
      <dsp:spPr>
        <a:xfrm rot="5400000">
          <a:off x="-228817" y="1560005"/>
          <a:ext cx="1525447" cy="10678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rot="5400000">
        <a:off x="-228817" y="1560005"/>
        <a:ext cx="1525447" cy="1067813"/>
      </dsp:txXfrm>
    </dsp:sp>
    <dsp:sp modelId="{F1377BA1-7A2C-499B-A233-91C2AAC44FF0}">
      <dsp:nvSpPr>
        <dsp:cNvPr id="0" name=""/>
        <dsp:cNvSpPr/>
      </dsp:nvSpPr>
      <dsp:spPr>
        <a:xfrm rot="5400000">
          <a:off x="4129917" y="-1730915"/>
          <a:ext cx="991541" cy="71157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Who are the players?</a:t>
          </a:r>
          <a:endParaRPr lang="en-US" sz="2800" kern="1200" dirty="0"/>
        </a:p>
      </dsp:txBody>
      <dsp:txXfrm rot="5400000">
        <a:off x="4129917" y="-1730915"/>
        <a:ext cx="991541" cy="7115748"/>
      </dsp:txXfrm>
    </dsp:sp>
    <dsp:sp modelId="{C8B8FE5E-0E09-4054-BD82-D658F0EAFD6A}">
      <dsp:nvSpPr>
        <dsp:cNvPr id="0" name=""/>
        <dsp:cNvSpPr/>
      </dsp:nvSpPr>
      <dsp:spPr>
        <a:xfrm rot="5400000">
          <a:off x="-228817" y="2890328"/>
          <a:ext cx="1525447" cy="106781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rot="5400000">
        <a:off x="-228817" y="2890328"/>
        <a:ext cx="1525447" cy="1067813"/>
      </dsp:txXfrm>
    </dsp:sp>
    <dsp:sp modelId="{9FFB166B-746D-401D-9125-4594A811EEAC}">
      <dsp:nvSpPr>
        <dsp:cNvPr id="0" name=""/>
        <dsp:cNvSpPr/>
      </dsp:nvSpPr>
      <dsp:spPr>
        <a:xfrm rot="5400000">
          <a:off x="4129917" y="-400592"/>
          <a:ext cx="991541" cy="711574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Behaviors</a:t>
          </a:r>
          <a:endParaRPr lang="en-US" sz="2800" kern="1200" dirty="0"/>
        </a:p>
      </dsp:txBody>
      <dsp:txXfrm rot="5400000">
        <a:off x="4129917" y="-400592"/>
        <a:ext cx="991541" cy="71157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33E413-3F6A-4877-A62A-F46973EE9405}" type="datetimeFigureOut">
              <a:rPr lang="en-US" smtClean="0"/>
              <a:pPr/>
              <a:t>7/2/2010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2D503-197A-4817-9E43-241D5334C7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2D503-197A-4817-9E43-241D5334C76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2D503-197A-4817-9E43-241D5334C764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2D503-197A-4817-9E43-241D5334C764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2D503-197A-4817-9E43-241D5334C764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2D503-197A-4817-9E43-241D5334C76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2D503-197A-4817-9E43-241D5334C764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2D503-197A-4817-9E43-241D5334C76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2D503-197A-4817-9E43-241D5334C76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2D503-197A-4817-9E43-241D5334C764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2D503-197A-4817-9E43-241D5334C764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2D503-197A-4817-9E43-241D5334C76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2D503-197A-4817-9E43-241D5334C76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2D503-197A-4817-9E43-241D5334C76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2D503-197A-4817-9E43-241D5334C76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2D503-197A-4817-9E43-241D5334C76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2D503-197A-4817-9E43-241D5334C76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2D503-197A-4817-9E43-241D5334C76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2D503-197A-4817-9E43-241D5334C76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2D503-197A-4817-9E43-241D5334C764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2E63A3-B51D-432E-9AB0-76FE90ADA610}" type="datetimeFigureOut">
              <a:rPr lang="en-US" smtClean="0"/>
              <a:pPr/>
              <a:t>7/2/2010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83C5F-5E87-47C6-B76A-E23C88079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2E63A3-B51D-432E-9AB0-76FE90ADA610}" type="datetimeFigureOut">
              <a:rPr lang="en-US" smtClean="0"/>
              <a:pPr/>
              <a:t>7/2/2010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83C5F-5E87-47C6-B76A-E23C88079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2E63A3-B51D-432E-9AB0-76FE90ADA610}" type="datetimeFigureOut">
              <a:rPr lang="en-US" smtClean="0"/>
              <a:pPr/>
              <a:t>7/2/2010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83C5F-5E87-47C6-B76A-E23C88079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2E63A3-B51D-432E-9AB0-76FE90ADA610}" type="datetimeFigureOut">
              <a:rPr lang="en-US" smtClean="0"/>
              <a:pPr/>
              <a:t>7/2/2010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83C5F-5E87-47C6-B76A-E23C88079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2E63A3-B51D-432E-9AB0-76FE90ADA610}" type="datetimeFigureOut">
              <a:rPr lang="en-US" smtClean="0"/>
              <a:pPr/>
              <a:t>7/2/2010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83C5F-5E87-47C6-B76A-E23C88079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2E63A3-B51D-432E-9AB0-76FE90ADA610}" type="datetimeFigureOut">
              <a:rPr lang="en-US" smtClean="0"/>
              <a:pPr/>
              <a:t>7/2/2010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83C5F-5E87-47C6-B76A-E23C88079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2E63A3-B51D-432E-9AB0-76FE90ADA610}" type="datetimeFigureOut">
              <a:rPr lang="en-US" smtClean="0"/>
              <a:pPr/>
              <a:t>7/2/2010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83C5F-5E87-47C6-B76A-E23C88079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2E63A3-B51D-432E-9AB0-76FE90ADA610}" type="datetimeFigureOut">
              <a:rPr lang="en-US" smtClean="0"/>
              <a:pPr/>
              <a:t>7/2/2010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83C5F-5E87-47C6-B76A-E23C88079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2E63A3-B51D-432E-9AB0-76FE90ADA610}" type="datetimeFigureOut">
              <a:rPr lang="en-US" smtClean="0"/>
              <a:pPr/>
              <a:t>7/2/2010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83C5F-5E87-47C6-B76A-E23C88079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2E63A3-B51D-432E-9AB0-76FE90ADA610}" type="datetimeFigureOut">
              <a:rPr lang="en-US" smtClean="0"/>
              <a:pPr/>
              <a:t>7/2/2010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83C5F-5E87-47C6-B76A-E23C88079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A2E63A3-B51D-432E-9AB0-76FE90ADA610}" type="datetimeFigureOut">
              <a:rPr lang="en-US" smtClean="0"/>
              <a:pPr/>
              <a:t>7/2/2010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83C5F-5E87-47C6-B76A-E23C88079A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A2E63A3-B51D-432E-9AB0-76FE90ADA610}" type="datetimeFigureOut">
              <a:rPr lang="en-US" smtClean="0"/>
              <a:pPr/>
              <a:t>7/2/2010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5583C5F-5E87-47C6-B76A-E23C88079A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://www.stanford.edu/~jacksonm/yer-netbehavior.pdf" TargetMode="External"/><Relationship Id="rId3" Type="http://schemas.openxmlformats.org/officeDocument/2006/relationships/hyperlink" Target="https://pod51004.outlook.com/owa/redir.aspx?C=b2c1bd84fabc49c3ae4c2147832b78ad&amp;URL=http://www-rcf.usc.edu/~dkempe/publications/influential-nodes.pdf" TargetMode="External"/><Relationship Id="rId7" Type="http://schemas.openxmlformats.org/officeDocument/2006/relationships/hyperlink" Target="https://pod51004.outlook.com/owa/redir.aspx?C=b2c1bd84fabc49c3ae4c2147832b78ad&amp;URL=http://www.sisl.caltech.edu/pubs/diffusion.pdf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pod51004.outlook.com/owa/redir.aspx?C=b2c1bd84fabc49c3ae4c2147832b78ad&amp;URL=http://www.eecs.harvard.edu/~parkes/nagurney/adamic.pdf" TargetMode="External"/><Relationship Id="rId5" Type="http://schemas.openxmlformats.org/officeDocument/2006/relationships/hyperlink" Target="https://pod51004.outlook.com/owa/redir.aspx?C=b2c1bd84fabc49c3ae4c2147832b78ad&amp;URL=http://www.brookings.edu/~/media/Files/rc/reports/1999/05fixtopicname_young/diffusion.pdf" TargetMode="External"/><Relationship Id="rId4" Type="http://schemas.openxmlformats.org/officeDocument/2006/relationships/hyperlink" Target="https://pod51004.outlook.com/owa/redir.aspx?C=b2c1bd84fabc49c3ae4c2147832b78ad&amp;URL=http://economiepublique.revues.org/docannexe1777.html" TargetMode="External"/><Relationship Id="rId9" Type="http://schemas.openxmlformats.org/officeDocument/2006/relationships/hyperlink" Target="http://www.cs.cornell.edu/home/kleinber/agtbook-ch24.pdf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828800"/>
          </a:xfrm>
        </p:spPr>
        <p:txBody>
          <a:bodyPr>
            <a:normAutofit fontScale="90000"/>
          </a:bodyPr>
          <a:lstStyle/>
          <a:p>
            <a:r>
              <a:rPr lang="en-US" b="0" dirty="0" smtClean="0"/>
              <a:t>A Game Theory Approach to Cascading Behavior in Networks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4200" y="3886200"/>
            <a:ext cx="5181600" cy="2362200"/>
          </a:xfrm>
        </p:spPr>
        <p:txBody>
          <a:bodyPr>
            <a:normAutofit/>
          </a:bodyPr>
          <a:lstStyle/>
          <a:p>
            <a:r>
              <a:rPr lang="en-US" dirty="0" smtClean="0"/>
              <a:t>By</a:t>
            </a:r>
          </a:p>
          <a:p>
            <a:r>
              <a:rPr lang="en-US" dirty="0" smtClean="0"/>
              <a:t> Jim Manning</a:t>
            </a:r>
          </a:p>
          <a:p>
            <a:r>
              <a:rPr lang="en-US" dirty="0" smtClean="0"/>
              <a:t>Jordan Mitchell</a:t>
            </a:r>
          </a:p>
          <a:p>
            <a:r>
              <a:rPr lang="en-US" smtClean="0"/>
              <a:t>Ajay </a:t>
            </a:r>
            <a:r>
              <a:rPr lang="en-US" dirty="0" smtClean="0"/>
              <a:t>Mattappallil</a:t>
            </a:r>
            <a:endParaRPr lang="en-US" dirty="0"/>
          </a:p>
        </p:txBody>
      </p:sp>
      <p:pic>
        <p:nvPicPr>
          <p:cNvPr id="1028" name="Picture 4" descr="http://www.wealthonauto.com/images/global_network_viral_marketi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4343400"/>
            <a:ext cx="2743200" cy="2057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066800"/>
          <a:ext cx="8183562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/>
          <a:lstStyle/>
          <a:p>
            <a:r>
              <a:rPr lang="en-US" dirty="0" smtClean="0"/>
              <a:t>Agent </a:t>
            </a:r>
            <a:r>
              <a:rPr lang="en-US" dirty="0" err="1" smtClean="0"/>
              <a:t>i’s</a:t>
            </a:r>
            <a:r>
              <a:rPr lang="en-US" dirty="0" smtClean="0"/>
              <a:t> Payoff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183880" cy="4187952"/>
          </a:xfrm>
        </p:spPr>
        <p:txBody>
          <a:bodyPr/>
          <a:lstStyle/>
          <a:p>
            <a:r>
              <a:rPr lang="en-US" dirty="0" smtClean="0"/>
              <a:t>v</a:t>
            </a:r>
            <a:r>
              <a:rPr lang="en-US" baseline="-25000" dirty="0" smtClean="0"/>
              <a:t>i</a:t>
            </a:r>
            <a:r>
              <a:rPr lang="en-US" dirty="0" smtClean="0"/>
              <a:t> g(</a:t>
            </a:r>
            <a:r>
              <a:rPr lang="en-US" dirty="0" err="1" smtClean="0"/>
              <a:t>d</a:t>
            </a:r>
            <a:r>
              <a:rPr lang="en-US" baseline="-25000" dirty="0" err="1" smtClean="0"/>
              <a:t>i</a:t>
            </a:r>
            <a:r>
              <a:rPr lang="en-US" dirty="0" smtClean="0"/>
              <a:t>)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 dirty="0" err="1" smtClean="0"/>
              <a:t>i</a:t>
            </a:r>
            <a:r>
              <a:rPr lang="en-US" dirty="0" smtClean="0"/>
              <a:t> –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i</a:t>
            </a:r>
            <a:r>
              <a:rPr lang="en-US" dirty="0" smtClean="0"/>
              <a:t>  	</a:t>
            </a:r>
          </a:p>
          <a:p>
            <a:pPr lvl="1"/>
            <a:r>
              <a:rPr lang="en-US" dirty="0" smtClean="0"/>
              <a:t>v</a:t>
            </a:r>
            <a:r>
              <a:rPr lang="en-US" baseline="-25000" dirty="0" smtClean="0"/>
              <a:t>i</a:t>
            </a:r>
            <a:r>
              <a:rPr lang="en-US" dirty="0" smtClean="0"/>
              <a:t> = benefit from switching</a:t>
            </a:r>
          </a:p>
          <a:p>
            <a:pPr lvl="1"/>
            <a:r>
              <a:rPr lang="en-US" dirty="0" smtClean="0"/>
              <a:t>g(</a:t>
            </a:r>
            <a:r>
              <a:rPr lang="en-US" dirty="0" err="1" smtClean="0"/>
              <a:t>d</a:t>
            </a:r>
            <a:r>
              <a:rPr lang="en-US" baseline="-25000" dirty="0" err="1" smtClean="0"/>
              <a:t>i</a:t>
            </a:r>
            <a:r>
              <a:rPr lang="en-US" dirty="0" smtClean="0"/>
              <a:t>) = how number of neighbors affects switch</a:t>
            </a:r>
          </a:p>
          <a:p>
            <a:pPr lvl="1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 dirty="0" err="1" smtClean="0"/>
              <a:t>i</a:t>
            </a:r>
            <a:r>
              <a:rPr lang="en-US" dirty="0" smtClean="0"/>
              <a:t> = % of neighbors already switched</a:t>
            </a:r>
          </a:p>
          <a:p>
            <a:pPr lvl="1"/>
            <a:r>
              <a:rPr lang="en-US" dirty="0" err="1" smtClean="0"/>
              <a:t>c</a:t>
            </a:r>
            <a:r>
              <a:rPr lang="en-US" baseline="-25000" dirty="0" err="1" smtClean="0"/>
              <a:t>i</a:t>
            </a:r>
            <a:r>
              <a:rPr lang="en-US" dirty="0" smtClean="0"/>
              <a:t> = cost of switching</a:t>
            </a:r>
          </a:p>
          <a:p>
            <a:r>
              <a:rPr lang="en-US" dirty="0" smtClean="0"/>
              <a:t>Will switch if (v</a:t>
            </a:r>
            <a:r>
              <a:rPr lang="en-US" baseline="-25000" dirty="0" smtClean="0"/>
              <a:t>i</a:t>
            </a:r>
            <a:r>
              <a:rPr lang="en-US" dirty="0" smtClean="0"/>
              <a:t> /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i</a:t>
            </a:r>
            <a:r>
              <a:rPr lang="en-US" dirty="0" smtClean="0"/>
              <a:t>) g(</a:t>
            </a:r>
            <a:r>
              <a:rPr lang="en-US" dirty="0" err="1" smtClean="0"/>
              <a:t>d</a:t>
            </a:r>
            <a:r>
              <a:rPr lang="en-US" baseline="-25000" dirty="0" err="1" smtClean="0"/>
              <a:t>i</a:t>
            </a:r>
            <a:r>
              <a:rPr lang="en-US" dirty="0" smtClean="0"/>
              <a:t>)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 dirty="0" err="1" smtClean="0"/>
              <a:t>i</a:t>
            </a:r>
            <a:r>
              <a:rPr lang="en-US" dirty="0" smtClean="0"/>
              <a:t> &gt; 1 	</a:t>
            </a:r>
          </a:p>
          <a:p>
            <a:r>
              <a:rPr lang="en-US" dirty="0" smtClean="0"/>
              <a:t>Let F be </a:t>
            </a:r>
            <a:r>
              <a:rPr lang="en-US" dirty="0" err="1" smtClean="0"/>
              <a:t>cdf</a:t>
            </a:r>
            <a:r>
              <a:rPr lang="en-US" dirty="0" smtClean="0"/>
              <a:t> of v</a:t>
            </a:r>
            <a:r>
              <a:rPr lang="en-US" baseline="-25000" dirty="0" smtClean="0"/>
              <a:t>i</a:t>
            </a:r>
            <a:r>
              <a:rPr lang="en-US" dirty="0" smtClean="0"/>
              <a:t> /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i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/>
          <a:lstStyle/>
          <a:p>
            <a:r>
              <a:rPr lang="en-US" dirty="0" smtClean="0"/>
              <a:t>Number of Neighbors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183880" cy="4187952"/>
          </a:xfrm>
        </p:spPr>
        <p:txBody>
          <a:bodyPr/>
          <a:lstStyle/>
          <a:p>
            <a:r>
              <a:rPr lang="en-US" dirty="0" smtClean="0"/>
              <a:t>One possible g(d) = </a:t>
            </a:r>
            <a:r>
              <a:rPr lang="el-GR" dirty="0" smtClean="0"/>
              <a:t>α</a:t>
            </a:r>
            <a:r>
              <a:rPr lang="en-US" dirty="0" smtClean="0"/>
              <a:t>d</a:t>
            </a:r>
            <a:r>
              <a:rPr lang="el-GR" baseline="30000" dirty="0" smtClean="0"/>
              <a:t>β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If </a:t>
            </a:r>
            <a:r>
              <a:rPr lang="el-GR" dirty="0" smtClean="0"/>
              <a:t>β</a:t>
            </a:r>
            <a:r>
              <a:rPr lang="en-US" dirty="0" smtClean="0"/>
              <a:t>=0: Only fraction of neighbors activated matters.  Matched games.</a:t>
            </a:r>
          </a:p>
          <a:p>
            <a:r>
              <a:rPr lang="en-US" dirty="0" smtClean="0"/>
              <a:t>If </a:t>
            </a:r>
            <a:r>
              <a:rPr lang="el-GR" dirty="0" smtClean="0"/>
              <a:t>β</a:t>
            </a:r>
            <a:r>
              <a:rPr lang="en-US" dirty="0" smtClean="0"/>
              <a:t>=1: g(</a:t>
            </a:r>
            <a:r>
              <a:rPr lang="en-US" dirty="0" err="1" smtClean="0"/>
              <a:t>d</a:t>
            </a:r>
            <a:r>
              <a:rPr lang="en-US" baseline="-25000" dirty="0" err="1" smtClean="0"/>
              <a:t>i</a:t>
            </a:r>
            <a:r>
              <a:rPr lang="en-US" dirty="0" smtClean="0"/>
              <a:t>)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baseline="-25000" dirty="0" err="1" smtClean="0"/>
              <a:t>i</a:t>
            </a:r>
            <a:r>
              <a:rPr lang="en-US" dirty="0" smtClean="0"/>
              <a:t> is proportional to number of neighbors activated.  Epidemiology.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/>
          <a:lstStyle/>
          <a:p>
            <a:r>
              <a:rPr lang="en-US" dirty="0" smtClean="0"/>
              <a:t>Determining Percent Activated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183880" cy="4187952"/>
          </a:xfrm>
        </p:spPr>
        <p:txBody>
          <a:bodyPr/>
          <a:lstStyle/>
          <a:p>
            <a:r>
              <a:rPr lang="en-US" dirty="0" smtClean="0"/>
              <a:t>P(d) is the connectivity distribution  </a:t>
            </a:r>
          </a:p>
          <a:p>
            <a:pPr lvl="1"/>
            <a:r>
              <a:rPr lang="en-US" dirty="0" smtClean="0"/>
              <a:t>i.e. percentage of agents in population with exactly k direct neighbors</a:t>
            </a:r>
          </a:p>
          <a:p>
            <a:r>
              <a:rPr lang="en-US" dirty="0" err="1" smtClean="0"/>
              <a:t>x</a:t>
            </a:r>
            <a:r>
              <a:rPr lang="en-US" baseline="30000" dirty="0" err="1" smtClean="0"/>
              <a:t>t</a:t>
            </a:r>
            <a:r>
              <a:rPr lang="en-US" dirty="0" smtClean="0"/>
              <a:t> = percentage activated at time t</a:t>
            </a:r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" y="3352800"/>
            <a:ext cx="7604881" cy="1905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/>
          <a:lstStyle/>
          <a:p>
            <a:r>
              <a:rPr lang="en-US" dirty="0" smtClean="0"/>
              <a:t>Connectivity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183880" cy="4187952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Three example types:</a:t>
            </a:r>
          </a:p>
          <a:p>
            <a:pPr lvl="1"/>
            <a:r>
              <a:rPr lang="en-US" dirty="0" smtClean="0"/>
              <a:t>Scale-free networks (power law)</a:t>
            </a:r>
          </a:p>
          <a:p>
            <a:pPr lvl="2"/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Homogenous Networks</a:t>
            </a:r>
          </a:p>
          <a:p>
            <a:pPr lvl="2"/>
            <a:endParaRPr lang="en-US" dirty="0" smtClean="0"/>
          </a:p>
          <a:p>
            <a:pPr lvl="2"/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Poisson Networks</a:t>
            </a:r>
          </a:p>
          <a:p>
            <a:pPr lvl="2"/>
            <a:r>
              <a:rPr lang="en-US" dirty="0" smtClean="0"/>
              <a:t> </a:t>
            </a:r>
          </a:p>
          <a:p>
            <a:endParaRPr lang="en-US" dirty="0" smtClean="0"/>
          </a:p>
          <a:p>
            <a:r>
              <a:rPr lang="en-US" dirty="0" smtClean="0"/>
              <a:t>Larger variance =&gt; Product spreads better</a:t>
            </a:r>
          </a:p>
          <a:p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2590800"/>
            <a:ext cx="3762375" cy="447675"/>
          </a:xfrm>
          <a:prstGeom prst="rect">
            <a:avLst/>
          </a:prstGeom>
          <a:noFill/>
        </p:spPr>
      </p:pic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3276600"/>
            <a:ext cx="2819400" cy="866775"/>
          </a:xfrm>
          <a:prstGeom prst="rect">
            <a:avLst/>
          </a:prstGeom>
          <a:noFill/>
        </p:spPr>
      </p:pic>
      <p:pic>
        <p:nvPicPr>
          <p:cNvPr id="6" name="Picture 1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38300" y="4267200"/>
            <a:ext cx="2324100" cy="800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/>
          <a:lstStyle/>
          <a:p>
            <a:r>
              <a:rPr lang="en-US" dirty="0" smtClean="0"/>
              <a:t>Tipping Point and Equilibrium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183880" cy="4187952"/>
          </a:xfrm>
        </p:spPr>
        <p:txBody>
          <a:bodyPr/>
          <a:lstStyle/>
          <a:p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1" y="1634290"/>
            <a:ext cx="5744094" cy="4156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/>
          <a:lstStyle/>
          <a:p>
            <a:r>
              <a:rPr lang="en-US" dirty="0" smtClean="0"/>
              <a:t>Most Influential Nodes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183880" cy="4187952"/>
          </a:xfrm>
        </p:spPr>
        <p:txBody>
          <a:bodyPr/>
          <a:lstStyle/>
          <a:p>
            <a:r>
              <a:rPr lang="en-US" dirty="0" smtClean="0"/>
              <a:t>In general, identifying k most influential nodes is NP-hard.</a:t>
            </a:r>
          </a:p>
          <a:p>
            <a:r>
              <a:rPr lang="en-US" dirty="0" smtClean="0"/>
              <a:t>A natural greedy algorithm exists which is a 1−1/e−ε approximation for selecting a target set of size k, using probabilistically determined simulations.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/>
          <a:lstStyle/>
          <a:p>
            <a:r>
              <a:rPr lang="en-US" dirty="0" smtClean="0"/>
              <a:t>Our Research Direction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183880" cy="4187952"/>
          </a:xfrm>
        </p:spPr>
        <p:txBody>
          <a:bodyPr/>
          <a:lstStyle/>
          <a:p>
            <a:r>
              <a:rPr lang="en-US" dirty="0" smtClean="0"/>
              <a:t>Looking for graph types which are not susceptible to strong </a:t>
            </a:r>
            <a:r>
              <a:rPr lang="en-US" dirty="0" err="1" smtClean="0"/>
              <a:t>inapproximability</a:t>
            </a:r>
            <a:r>
              <a:rPr lang="en-US" dirty="0" smtClean="0"/>
              <a:t> results, and for which good approximation results can be obtained.</a:t>
            </a:r>
          </a:p>
          <a:p>
            <a:r>
              <a:rPr lang="en-US" dirty="0" smtClean="0"/>
              <a:t>Consider graphs with edges weighted differently.</a:t>
            </a:r>
          </a:p>
          <a:p>
            <a:r>
              <a:rPr lang="en-US" dirty="0" smtClean="0"/>
              <a:t>Analyze real world data from social networks or viral marketing campaigns.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8183880" cy="1051560"/>
          </a:xfrm>
        </p:spPr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183880" cy="4187952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dirty="0" smtClean="0"/>
              <a:t>	Influential Nodes in a Diffusion Model for Social Networks (David </a:t>
            </a:r>
            <a:r>
              <a:rPr lang="en-US" dirty="0" err="1" smtClean="0"/>
              <a:t>Kempe</a:t>
            </a:r>
            <a:r>
              <a:rPr lang="en-US" dirty="0" smtClean="0"/>
              <a:t>, Jon Kleinberg, Eva </a:t>
            </a:r>
            <a:r>
              <a:rPr lang="en-US" dirty="0" err="1" smtClean="0"/>
              <a:t>Tardos</a:t>
            </a:r>
            <a:r>
              <a:rPr lang="en-US" dirty="0" smtClean="0"/>
              <a:t>):</a:t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http://www-rcf.usc.edu/~dkempe/publications/influential-nodes.pdf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Diffusion on Social Networks (Matthew O. Jackson):</a:t>
            </a:r>
            <a:br>
              <a:rPr lang="en-US" dirty="0" smtClean="0"/>
            </a:br>
            <a:r>
              <a:rPr lang="en-US" dirty="0" smtClean="0">
                <a:hlinkClick r:id="rId4"/>
              </a:rPr>
              <a:t>http://economiepublique.revues.org/docannexe1777.html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Diffusion of Innovations in Social Networks (H. Peyton Young):</a:t>
            </a:r>
            <a:br>
              <a:rPr lang="en-US" dirty="0" smtClean="0"/>
            </a:br>
            <a:r>
              <a:rPr lang="en-US" dirty="0" smtClean="0">
                <a:hlinkClick r:id="rId5"/>
              </a:rPr>
              <a:t>http://www.brookings.edu/~/media/Files/rc/reports/1999/05fixtopicname_young/diffusion.pdf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Information Diffusion in Online Social Networks (</a:t>
            </a:r>
            <a:r>
              <a:rPr lang="en-US" dirty="0" err="1" smtClean="0"/>
              <a:t>Lada</a:t>
            </a:r>
            <a:r>
              <a:rPr lang="en-US" dirty="0" smtClean="0"/>
              <a:t> </a:t>
            </a:r>
            <a:r>
              <a:rPr lang="en-US" dirty="0" err="1" smtClean="0"/>
              <a:t>Adamic</a:t>
            </a:r>
            <a:r>
              <a:rPr lang="en-US" dirty="0" smtClean="0"/>
              <a:t>):</a:t>
            </a:r>
            <a:br>
              <a:rPr lang="en-US" dirty="0" smtClean="0"/>
            </a:br>
            <a:r>
              <a:rPr lang="en-US" dirty="0" smtClean="0">
                <a:hlinkClick r:id="rId6"/>
              </a:rPr>
              <a:t>http://www.eecs.harvard.edu/~parkes/nagurney/adamic.pdf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Diffusion in Complex Social Networks (</a:t>
            </a:r>
            <a:r>
              <a:rPr lang="en-US" dirty="0" err="1" smtClean="0"/>
              <a:t>Dunia</a:t>
            </a:r>
            <a:r>
              <a:rPr lang="en-US" dirty="0" smtClean="0"/>
              <a:t> Lopez-</a:t>
            </a:r>
            <a:r>
              <a:rPr lang="en-US" dirty="0" err="1" smtClean="0"/>
              <a:t>Pintado</a:t>
            </a:r>
            <a:r>
              <a:rPr lang="en-US" dirty="0" smtClean="0"/>
              <a:t>):</a:t>
            </a:r>
            <a:br>
              <a:rPr lang="en-US" dirty="0" smtClean="0"/>
            </a:br>
            <a:r>
              <a:rPr lang="en-US" dirty="0" smtClean="0">
                <a:hlinkClick r:id="rId7"/>
              </a:rPr>
              <a:t>http://www.sisl.caltech.edu/pubs/diffusion.pdf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Social Networks and the Diffusion of Economic Behavior (Matthew O. Jackson):</a:t>
            </a:r>
            <a:br>
              <a:rPr lang="en-US" dirty="0" smtClean="0"/>
            </a:br>
            <a:r>
              <a:rPr lang="en-US" dirty="0" smtClean="0">
                <a:hlinkClick r:id="rId8"/>
              </a:rPr>
              <a:t>http://www.stanford.edu/~jacksonm/yer-netbehavior.pdf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Cascading Behavior in Networks: Algorithmic and Economic Issues (Jon Kleinberg):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hlinkClick r:id="rId9"/>
              </a:rPr>
              <a:t>http://www.cs.cornell.edu/home/kleinber/agtbook-ch24.pdf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</a:t>
            </a:r>
            <a:br>
              <a:rPr lang="en-US" dirty="0" smtClean="0"/>
            </a:b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76" y="1676400"/>
            <a:ext cx="7772400" cy="18288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Thank you for your attention!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Questions?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83880" cy="1051560"/>
          </a:xfrm>
        </p:spPr>
        <p:txBody>
          <a:bodyPr/>
          <a:lstStyle/>
          <a:p>
            <a:r>
              <a:rPr lang="en-US" dirty="0" smtClean="0"/>
              <a:t>What is Viral Marketing?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1600200"/>
            <a:ext cx="8183880" cy="4187952"/>
          </a:xfrm>
        </p:spPr>
        <p:txBody>
          <a:bodyPr/>
          <a:lstStyle/>
          <a:p>
            <a:r>
              <a:rPr lang="en-US" dirty="0" smtClean="0"/>
              <a:t>Start off with a small group of individuals</a:t>
            </a:r>
          </a:p>
          <a:p>
            <a:r>
              <a:rPr lang="en-US" dirty="0" smtClean="0"/>
              <a:t>“Word-of-Mouth”</a:t>
            </a:r>
          </a:p>
          <a:p>
            <a:r>
              <a:rPr lang="en-US" dirty="0" smtClean="0"/>
              <a:t>Initial individual tells two of his friends and they tell…</a:t>
            </a:r>
          </a:p>
          <a:p>
            <a:r>
              <a:rPr lang="en-US" dirty="0" smtClean="0"/>
              <a:t>Not necessarily selling a </a:t>
            </a:r>
          </a:p>
          <a:p>
            <a:pPr>
              <a:buNone/>
            </a:pPr>
            <a:r>
              <a:rPr lang="en-US" dirty="0" smtClean="0"/>
              <a:t>	product</a:t>
            </a:r>
          </a:p>
          <a:p>
            <a:r>
              <a:rPr lang="en-US" dirty="0" smtClean="0"/>
              <a:t>Viral </a:t>
            </a:r>
            <a:r>
              <a:rPr lang="en-US" dirty="0" smtClean="0">
                <a:sym typeface="Wingdings" pitchFamily="2" charset="2"/>
              </a:rPr>
              <a:t> Think Virus</a:t>
            </a:r>
            <a:endParaRPr lang="en-US" dirty="0" smtClean="0"/>
          </a:p>
        </p:txBody>
      </p:sp>
      <p:pic>
        <p:nvPicPr>
          <p:cNvPr id="3" name="Picture 4" descr="http://www.linkbuilderz.com/linkbuilding/wp-content/uploads/2009/04/viral-effective-linkbuilding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3810000"/>
            <a:ext cx="2424545" cy="2133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57800"/>
            <a:ext cx="8229600" cy="1051560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Small-Scale Behavioral Viral Spreading</a:t>
            </a:r>
            <a:endParaRPr lang="en-US" sz="28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Two people start singing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Next their friends join in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By the end of the song, the whole bar is singing Mariah Carey’s Fantasy…true story </a:t>
            </a:r>
            <a:endParaRPr lang="en-US" dirty="0"/>
          </a:p>
        </p:txBody>
      </p:sp>
      <p:pic>
        <p:nvPicPr>
          <p:cNvPr id="18436" name="Picture 4" descr="http://hphotos-snc3.fbcdn.net/hs073.snc3/14120_983421712929_8844350_52975811_660188_n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 cstate="print"/>
          <a:srcRect t="1138" b="1138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33400" y="1447800"/>
          <a:ext cx="8183563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533400" y="15240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Graph Theory Basics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2" descr="http://www.all-science-fair-projects.com/science_fair_projects_encyclopedia/upload/d/da/Tree_graph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86400" y="4038600"/>
            <a:ext cx="2057400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Graph Theory relating back to VM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63246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2" descr="http://www.all-science-fair-projects.com/science_fair_projects_encyclopedia/upload/d/da/Tree_graph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705600" y="4038600"/>
            <a:ext cx="2057400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183563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609600" y="609600"/>
            <a:ext cx="8107680" cy="7620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Game Theory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2517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971800" y="2819400"/>
            <a:ext cx="3276600" cy="2971800"/>
            <a:chOff x="2971800" y="2819400"/>
            <a:chExt cx="3276600" cy="2971800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971800" y="2819400"/>
              <a:ext cx="3276600" cy="29109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Rectangle 8"/>
            <p:cNvSpPr/>
            <p:nvPr/>
          </p:nvSpPr>
          <p:spPr>
            <a:xfrm>
              <a:off x="2971800" y="2819400"/>
              <a:ext cx="3276600" cy="2971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3238" y="530225"/>
          <a:ext cx="8183562" cy="2212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905000" y="2819400"/>
          <a:ext cx="57912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0400"/>
                <a:gridCol w="1930400"/>
                <a:gridCol w="1930400"/>
              </a:tblGrid>
              <a:tr h="91440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Confess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Don’t Confess</a:t>
                      </a:r>
                      <a:endParaRPr lang="en-US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Confess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10</a:t>
                      </a:r>
                      <a:r>
                        <a:rPr lang="en-US" dirty="0" smtClean="0"/>
                        <a:t>,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0</a:t>
                      </a:r>
                      <a:r>
                        <a:rPr lang="en-US" dirty="0" smtClean="0"/>
                        <a:t>,20)</a:t>
                      </a:r>
                      <a:endParaRPr lang="en-US" dirty="0"/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Don’t Confess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(20,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dirty="0" smtClean="0"/>
                        <a:t>,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3"/>
          <p:cNvGraphicFramePr>
            <a:graphicFrameLocks/>
          </p:cNvGraphicFramePr>
          <p:nvPr/>
        </p:nvGraphicFramePr>
        <p:xfrm>
          <a:off x="457200" y="685800"/>
          <a:ext cx="8183562" cy="1146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914400" y="2057400"/>
          <a:ext cx="7315200" cy="342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85725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Kitchen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Basement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Living Room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Kitchen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(25,25)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50</a:t>
                      </a:r>
                      <a:r>
                        <a:rPr lang="en-US" dirty="0" smtClean="0"/>
                        <a:t>,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30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50</a:t>
                      </a:r>
                      <a:r>
                        <a:rPr lang="en-US" dirty="0" smtClean="0"/>
                        <a:t>,20)</a:t>
                      </a:r>
                      <a:endParaRPr lang="en-US" dirty="0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Basement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30</a:t>
                      </a:r>
                      <a:r>
                        <a:rPr lang="en-US" dirty="0" smtClean="0"/>
                        <a:t>,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50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(15,15)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r>
                        <a:rPr lang="en-US" dirty="0" smtClean="0"/>
                        <a:t>,20)</a:t>
                      </a:r>
                      <a:endParaRPr lang="en-US" dirty="0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Living Room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r>
                        <a:rPr lang="en-US" dirty="0" smtClean="0"/>
                        <a:t>,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50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(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r>
                        <a:rPr lang="en-US" dirty="0" smtClean="0"/>
                        <a:t>,30)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(10,10)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308</TotalTime>
  <Words>437</Words>
  <Application>Microsoft Office PowerPoint</Application>
  <PresentationFormat>On-screen Show (4:3)</PresentationFormat>
  <Paragraphs>153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Aspect</vt:lpstr>
      <vt:lpstr>A Game Theory Approach to Cascading Behavior in Networks</vt:lpstr>
      <vt:lpstr>What is Viral Marketing?</vt:lpstr>
      <vt:lpstr>Small-Scale Behavioral Viral Spreading</vt:lpstr>
      <vt:lpstr>Slide 4</vt:lpstr>
      <vt:lpstr>Graph Theory relating back to VM</vt:lpstr>
      <vt:lpstr>Slide 6</vt:lpstr>
      <vt:lpstr>Slide 7</vt:lpstr>
      <vt:lpstr>Slide 8</vt:lpstr>
      <vt:lpstr>Slide 9</vt:lpstr>
      <vt:lpstr>Slide 10</vt:lpstr>
      <vt:lpstr>Agent i’s Payoff </vt:lpstr>
      <vt:lpstr>Number of Neighbors Effect</vt:lpstr>
      <vt:lpstr>Determining Percent Activated</vt:lpstr>
      <vt:lpstr>Connectivity Distribution</vt:lpstr>
      <vt:lpstr>Tipping Point and Equilibrium</vt:lpstr>
      <vt:lpstr>Most Influential Nodes</vt:lpstr>
      <vt:lpstr>Our Research Direction</vt:lpstr>
      <vt:lpstr>Sources</vt:lpstr>
      <vt:lpstr>Thank you for your attention!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Game Theory Approach to Cascading Behavior in Networks</dc:title>
  <dc:creator>rmatt50</dc:creator>
  <cp:lastModifiedBy>reu</cp:lastModifiedBy>
  <cp:revision>40</cp:revision>
  <dcterms:created xsi:type="dcterms:W3CDTF">2010-06-10T12:48:45Z</dcterms:created>
  <dcterms:modified xsi:type="dcterms:W3CDTF">2010-07-02T18:45:29Z</dcterms:modified>
</cp:coreProperties>
</file>